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4" r:id="rId2"/>
    <p:sldId id="259" r:id="rId3"/>
    <p:sldId id="261" r:id="rId4"/>
    <p:sldId id="360" r:id="rId5"/>
    <p:sldId id="340" r:id="rId6"/>
    <p:sldId id="342" r:id="rId7"/>
    <p:sldId id="347" r:id="rId8"/>
    <p:sldId id="353" r:id="rId9"/>
    <p:sldId id="357" r:id="rId10"/>
    <p:sldId id="326" r:id="rId11"/>
    <p:sldId id="355" r:id="rId12"/>
    <p:sldId id="349" r:id="rId13"/>
    <p:sldId id="350" r:id="rId14"/>
    <p:sldId id="356" r:id="rId15"/>
    <p:sldId id="351" r:id="rId16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100" d="100"/>
          <a:sy n="100" d="100"/>
        </p:scale>
        <p:origin x="87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04/06/2024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04/06/2024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2FC4F-5B64-D196-811C-3B910EE2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1962805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345341" y="2667000"/>
            <a:ext cx="1828800" cy="12954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193.168.1.0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2183B-3AEA-94B7-8F90-4D4BBC4C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819400"/>
            <a:ext cx="6629400" cy="3767395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5334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9B500B-4BA7-D0CB-BF58-4BDBFFE9B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828800"/>
            <a:ext cx="7696200" cy="43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371600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1028700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800" y="1361747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5" dirty="0">
                <a:latin typeface="Calibri"/>
                <a:cs typeface="Calibri"/>
              </a:rPr>
              <a:t>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69487"/>
              </p:ext>
            </p:extLst>
          </p:nvPr>
        </p:nvGraphicFramePr>
        <p:xfrm>
          <a:off x="800100" y="1524000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685800" y="1001783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sz="2000" b="1" dirty="0">
                <a:solidFill>
                  <a:srgbClr val="FF0000"/>
                </a:solidFill>
              </a:rPr>
              <a:t>193.168.1.0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333861-3993-7F76-C970-03E48735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913425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asociada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la vlan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165407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16FC02-F353-5C1B-DED7-13384B3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81200"/>
            <a:ext cx="7696200" cy="4373642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1010</Words>
  <Application>Microsoft Office PowerPoint</Application>
  <PresentationFormat>Widescreen</PresentationFormat>
  <Paragraphs>156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101</cp:revision>
  <cp:lastPrinted>2023-11-21T15:56:19Z</cp:lastPrinted>
  <dcterms:created xsi:type="dcterms:W3CDTF">2021-02-01T12:33:05Z</dcterms:created>
  <dcterms:modified xsi:type="dcterms:W3CDTF">2024-06-04T22:35:00Z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