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303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b="1" u="sng" dirty="0">
                <a:cs typeface="Times New Roman"/>
              </a:rPr>
              <a:t>19.255.255.255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040995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_____4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67041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9326"/>
              </p:ext>
            </p:extLst>
          </p:nvPr>
        </p:nvGraphicFramePr>
        <p:xfrm>
          <a:off x="323528" y="3203024"/>
          <a:ext cx="835292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4517"/>
              </p:ext>
            </p:extLst>
          </p:nvPr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2721</Words>
  <Application>Microsoft Office PowerPoint</Application>
  <PresentationFormat>Presentación en pantalla (4:3)</PresentationFormat>
  <Paragraphs>448</Paragraphs>
  <Slides>35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123</cp:revision>
  <dcterms:created xsi:type="dcterms:W3CDTF">2013-06-11T22:32:36Z</dcterms:created>
  <dcterms:modified xsi:type="dcterms:W3CDTF">2021-02-14T05:37:32Z</dcterms:modified>
</cp:coreProperties>
</file>