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60" r:id="rId3"/>
    <p:sldId id="461" r:id="rId4"/>
    <p:sldId id="462" r:id="rId5"/>
    <p:sldId id="279" r:id="rId6"/>
    <p:sldId id="281" r:id="rId7"/>
    <p:sldId id="282" r:id="rId8"/>
    <p:sldId id="304" r:id="rId9"/>
    <p:sldId id="265" r:id="rId10"/>
    <p:sldId id="285" r:id="rId11"/>
    <p:sldId id="283" r:id="rId12"/>
    <p:sldId id="291" r:id="rId13"/>
    <p:sldId id="288" r:id="rId14"/>
    <p:sldId id="305" r:id="rId15"/>
    <p:sldId id="286" r:id="rId16"/>
    <p:sldId id="270" r:id="rId17"/>
    <p:sldId id="465" r:id="rId18"/>
    <p:sldId id="292" r:id="rId19"/>
    <p:sldId id="302" r:id="rId20"/>
    <p:sldId id="466" r:id="rId21"/>
    <p:sldId id="296" r:id="rId22"/>
    <p:sldId id="306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6338" y="1653027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366705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5059644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3131838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3118376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8692"/>
              </p:ext>
            </p:extLst>
          </p:nvPr>
        </p:nvGraphicFramePr>
        <p:xfrm>
          <a:off x="1893794" y="2259249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471601" y="3580405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BE71CA1-AE6C-478F-A0CD-C071032EB564}"/>
              </a:ext>
            </a:extLst>
          </p:cNvPr>
          <p:cNvSpPr txBox="1"/>
          <p:nvPr/>
        </p:nvSpPr>
        <p:spPr>
          <a:xfrm>
            <a:off x="3707904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9384C9-1213-42FA-A71A-F1774798E666}"/>
              </a:ext>
            </a:extLst>
          </p:cNvPr>
          <p:cNvSpPr txBox="1"/>
          <p:nvPr/>
        </p:nvSpPr>
        <p:spPr>
          <a:xfrm>
            <a:off x="3571930" y="643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8" grpId="0"/>
      <p:bldP spid="49" grpId="0"/>
      <p:bldP spid="56" grpId="0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69" y="1484784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00808"/>
            <a:ext cx="3448645" cy="337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subredes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0796" y="54868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  <a:endParaRPr lang="es-ES" sz="800" dirty="0">
              <a:solidFill>
                <a:srgbClr val="3333CC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C4E7D9E-FAC2-40BA-B59D-08C52BB87891}"/>
              </a:ext>
            </a:extLst>
          </p:cNvPr>
          <p:cNvSpPr txBox="1"/>
          <p:nvPr/>
        </p:nvSpPr>
        <p:spPr>
          <a:xfrm>
            <a:off x="671144" y="5090656"/>
            <a:ext cx="7933304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3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  <p:bldP spid="7" grpId="0"/>
      <p:bldP spid="11" grpId="0"/>
      <p:bldP spid="13" grpId="0" animBg="1"/>
      <p:bldP spid="14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45" y="4741462"/>
            <a:ext cx="3600400" cy="198358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793966" y="3498777"/>
            <a:ext cx="7844100" cy="86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700808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676328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606912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675167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722364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01185"/>
              </p:ext>
            </p:extLst>
          </p:nvPr>
        </p:nvGraphicFramePr>
        <p:xfrm>
          <a:off x="2016520" y="221635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3526"/>
              </p:ext>
            </p:extLst>
          </p:nvPr>
        </p:nvGraphicFramePr>
        <p:xfrm>
          <a:off x="1877568" y="4448604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317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E5B5CE-2E1E-46FC-9A44-4EFA757C2CFC}"/>
              </a:ext>
            </a:extLst>
          </p:cNvPr>
          <p:cNvSpPr txBox="1"/>
          <p:nvPr/>
        </p:nvSpPr>
        <p:spPr>
          <a:xfrm>
            <a:off x="1043608" y="971436"/>
            <a:ext cx="723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1581</Words>
  <Application>Microsoft Office PowerPoint</Application>
  <PresentationFormat>Presentación en pantalla (4:3)</PresentationFormat>
  <Paragraphs>216</Paragraphs>
  <Slides>22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141</cp:revision>
  <dcterms:created xsi:type="dcterms:W3CDTF">2013-06-11T22:32:36Z</dcterms:created>
  <dcterms:modified xsi:type="dcterms:W3CDTF">2022-05-22T23:06:10Z</dcterms:modified>
</cp:coreProperties>
</file>