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269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76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12/04/2021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4CED8F8-4EC1-4963-B4E6-846D049D1E30}"/>
              </a:ext>
            </a:extLst>
          </p:cNvPr>
          <p:cNvSpPr/>
          <p:nvPr/>
        </p:nvSpPr>
        <p:spPr>
          <a:xfrm>
            <a:off x="2606269" y="3244334"/>
            <a:ext cx="393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spc="-11" dirty="0" err="1">
                <a:latin typeface="Arial Narrow"/>
                <a:cs typeface="Arial Narrow"/>
              </a:rPr>
              <a:t>ip</a:t>
            </a:r>
            <a:r>
              <a:rPr lang="es-MX" b="1" dirty="0">
                <a:latin typeface="Arial Narrow"/>
                <a:cs typeface="Arial Narrow"/>
              </a:rPr>
              <a:t> </a:t>
            </a:r>
            <a:r>
              <a:rPr lang="es-MX" b="1" spc="-15" dirty="0" err="1">
                <a:latin typeface="Arial Narrow"/>
                <a:cs typeface="Arial Narrow"/>
              </a:rPr>
              <a:t>access</a:t>
            </a:r>
            <a:r>
              <a:rPr lang="es-MX" b="1" spc="-11" dirty="0" err="1">
                <a:latin typeface="Arial Narrow"/>
                <a:cs typeface="Arial Narrow"/>
              </a:rPr>
              <a:t>-group</a:t>
            </a:r>
            <a:r>
              <a:rPr lang="es-MX" b="1" dirty="0">
                <a:latin typeface="Arial Narrow"/>
                <a:cs typeface="Arial Narrow"/>
              </a:rPr>
              <a:t>	</a:t>
            </a:r>
            <a:r>
              <a:rPr lang="es-MX" b="1" spc="-11" dirty="0" err="1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lang="es-MX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lang="es-MX" b="1" spc="-8" dirty="0">
                <a:latin typeface="Arial Narrow"/>
                <a:cs typeface="Arial Narrow"/>
              </a:rPr>
              <a:t>{in</a:t>
            </a:r>
            <a:r>
              <a:rPr lang="es-MX" b="1" spc="-15" dirty="0">
                <a:latin typeface="Arial Narrow"/>
                <a:cs typeface="Arial Narrow"/>
              </a:rPr>
              <a:t> </a:t>
            </a:r>
            <a:r>
              <a:rPr lang="es-MX" b="1" spc="-8" dirty="0">
                <a:latin typeface="Arial Narrow"/>
                <a:cs typeface="Arial Narrow"/>
              </a:rPr>
              <a:t>|</a:t>
            </a:r>
            <a:r>
              <a:rPr lang="es-MX" b="1" spc="8" dirty="0">
                <a:latin typeface="Arial Narrow"/>
                <a:cs typeface="Arial Narrow"/>
              </a:rPr>
              <a:t> </a:t>
            </a:r>
            <a:r>
              <a:rPr lang="es-MX" b="1" spc="-11" dirty="0" err="1">
                <a:latin typeface="Arial Narrow"/>
                <a:cs typeface="Arial Narrow"/>
              </a:rPr>
              <a:t>out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33013F4-035C-466B-B4FB-1BF3FA74A1CD}"/>
              </a:ext>
            </a:extLst>
          </p:cNvPr>
          <p:cNvSpPr/>
          <p:nvPr/>
        </p:nvSpPr>
        <p:spPr>
          <a:xfrm>
            <a:off x="2606269" y="3244334"/>
            <a:ext cx="3931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spc="-11" dirty="0" err="1">
                <a:latin typeface="Arial Narrow"/>
                <a:cs typeface="Arial Narrow"/>
              </a:rPr>
              <a:t>ip</a:t>
            </a:r>
            <a:r>
              <a:rPr lang="es-MX" b="1" dirty="0">
                <a:latin typeface="Arial Narrow"/>
                <a:cs typeface="Arial Narrow"/>
              </a:rPr>
              <a:t> </a:t>
            </a:r>
            <a:r>
              <a:rPr lang="es-MX" b="1" spc="-15" dirty="0" err="1">
                <a:latin typeface="Arial Narrow"/>
                <a:cs typeface="Arial Narrow"/>
              </a:rPr>
              <a:t>access</a:t>
            </a:r>
            <a:r>
              <a:rPr lang="es-MX" b="1" spc="-11" dirty="0" err="1">
                <a:latin typeface="Arial Narrow"/>
                <a:cs typeface="Arial Narrow"/>
              </a:rPr>
              <a:t>-group</a:t>
            </a:r>
            <a:r>
              <a:rPr lang="es-MX" b="1" dirty="0">
                <a:latin typeface="Arial Narrow"/>
                <a:cs typeface="Arial Narrow"/>
              </a:rPr>
              <a:t>	</a:t>
            </a:r>
            <a:r>
              <a:rPr lang="es-MX" b="1" spc="-11" dirty="0" err="1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lang="es-MX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lang="es-MX" b="1" spc="-8" dirty="0">
                <a:latin typeface="Arial Narrow"/>
                <a:cs typeface="Arial Narrow"/>
              </a:rPr>
              <a:t>{in</a:t>
            </a:r>
            <a:r>
              <a:rPr lang="es-MX" b="1" spc="-15" dirty="0">
                <a:latin typeface="Arial Narrow"/>
                <a:cs typeface="Arial Narrow"/>
              </a:rPr>
              <a:t> </a:t>
            </a:r>
            <a:r>
              <a:rPr lang="es-MX" b="1" spc="-8" dirty="0">
                <a:latin typeface="Arial Narrow"/>
                <a:cs typeface="Arial Narrow"/>
              </a:rPr>
              <a:t>|</a:t>
            </a:r>
            <a:r>
              <a:rPr lang="es-MX" b="1" spc="8" dirty="0">
                <a:latin typeface="Arial Narrow"/>
                <a:cs typeface="Arial Narrow"/>
              </a:rPr>
              <a:t> </a:t>
            </a:r>
            <a:r>
              <a:rPr lang="es-MX" b="1" spc="-11" dirty="0" err="1">
                <a:latin typeface="Arial Narrow"/>
                <a:cs typeface="Arial Narrow"/>
              </a:rPr>
              <a:t>out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281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924</Words>
  <Application>Microsoft Office PowerPoint</Application>
  <PresentationFormat>Presentación en pantalla (4:3)</PresentationFormat>
  <Paragraphs>98</Paragraphs>
  <Slides>15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163</cp:revision>
  <dcterms:created xsi:type="dcterms:W3CDTF">2013-06-11T22:32:36Z</dcterms:created>
  <dcterms:modified xsi:type="dcterms:W3CDTF">2021-04-12T19:24:38Z</dcterms:modified>
</cp:coreProperties>
</file>