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325" r:id="rId4"/>
    <p:sldId id="326" r:id="rId5"/>
    <p:sldId id="327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819" autoAdjust="0"/>
  </p:normalViewPr>
  <p:slideViewPr>
    <p:cSldViewPr>
      <p:cViewPr varScale="1">
        <p:scale>
          <a:sx n="102" d="100"/>
          <a:sy n="102" d="100"/>
        </p:scale>
        <p:origin x="1818" y="10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28/05/2023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28/05/2023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28/05/2023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28/05/2023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28/05/2023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28/05/2023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DHCP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0DD00D-CF48-445D-BA23-E2FE2A1FE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370" y="3638402"/>
            <a:ext cx="3089523" cy="248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819280" imgH="2552567" progId="PBrush">
                  <p:embed/>
                </p:oleObj>
              </mc:Choice>
              <mc:Fallback>
                <p:oleObj name="Bitmap Image" r:id="rId3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08512" cy="103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implementar 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 servicios DHCP en los ruteadores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15 CuadroTexto"/>
          <p:cNvSpPr txBox="1">
            <a:spLocks noChangeArrowheads="1"/>
          </p:cNvSpPr>
          <p:nvPr/>
        </p:nvSpPr>
        <p:spPr bwMode="auto">
          <a:xfrm>
            <a:off x="571500" y="2492896"/>
            <a:ext cx="7215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ynamic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onfiguration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rotocol)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4 CuadroTexto"/>
          <p:cNvSpPr txBox="1">
            <a:spLocks noChangeArrowheads="1"/>
          </p:cNvSpPr>
          <p:nvPr/>
        </p:nvSpPr>
        <p:spPr bwMode="auto">
          <a:xfrm>
            <a:off x="600595" y="3049962"/>
            <a:ext cx="7787829" cy="7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que sirve para asignar una dirección IP dinámica a dispositivos en una red. </a:t>
            </a:r>
          </a:p>
        </p:txBody>
      </p:sp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571500" y="1105119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 direcciones: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dinámicas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fijas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611560" y="3965912"/>
            <a:ext cx="2520280" cy="169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 direccionamiento dinámico, un dispositivo puede obtener diferentes direcciones IP cada vez que se conecta a la red.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574504"/>
            <a:ext cx="5029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4" grpId="0"/>
      <p:bldP spid="3584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25760" y="1340768"/>
            <a:ext cx="80010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un DHCP</a:t>
            </a:r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149D2E3D-5D75-4869-A28A-0866D7830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60" y="3140968"/>
            <a:ext cx="8001000" cy="204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Agregar configuración importante al DHCP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días horas minutos</a:t>
            </a:r>
          </a:p>
          <a:p>
            <a:pPr lvl="2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0 0 20</a:t>
            </a:r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953852" y="1196752"/>
            <a:ext cx="7344816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tengamos en una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equipos terminales a los que se requiere asignar una dirección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estática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como: servidores, impresoras, cámaras web, dispositivos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 es importante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esas direcciones del pool para evitar duplicidad de direcciones.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¿Cuándo excluir direcciones del pool DHCP?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B6835E96-68FF-4A14-9524-A51A7A8B3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852" y="2924944"/>
            <a:ext cx="7344816" cy="119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También es importante excluir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IP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puerta de enlace predeterminada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5772A933-D941-4E32-BDF8-2AFE688F3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933056"/>
            <a:ext cx="7344816" cy="93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 a  utilizar:</a:t>
            </a:r>
          </a:p>
          <a:p>
            <a:pPr algn="just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5093</TotalTime>
  <Words>216</Words>
  <Application>Microsoft Office PowerPoint</Application>
  <PresentationFormat>Presentación en pantalla (4:3)</PresentationFormat>
  <Paragraphs>28</Paragraphs>
  <Slides>5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Dom Casual</vt:lpstr>
      <vt:lpstr>Times New Roman</vt:lpstr>
      <vt:lpstr>Tema de Office</vt:lpstr>
      <vt:lpstr>Bitmap Image</vt:lpstr>
      <vt:lpstr>TC 2006B Interconexión de dispositivos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191</cp:revision>
  <dcterms:created xsi:type="dcterms:W3CDTF">2013-06-11T22:32:36Z</dcterms:created>
  <dcterms:modified xsi:type="dcterms:W3CDTF">2023-05-28T13:12:27Z</dcterms:modified>
</cp:coreProperties>
</file>