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AFE"/>
    <a:srgbClr val="FFFECD"/>
    <a:srgbClr val="003366"/>
    <a:srgbClr val="660066"/>
    <a:srgbClr val="C5FC8E"/>
    <a:srgbClr val="D777FD"/>
    <a:srgbClr val="B70CFC"/>
    <a:srgbClr val="84F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9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F1900-4615-4133-8116-968DB3843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563615-CF72-41BB-8BB2-4731C733E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A98BBF-0138-4FC8-9D2D-46DE4A96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06/06/2022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373534-C265-4777-8336-F809BD8B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464E42-EE49-4DF5-AB89-4E142621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941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196CB-9B2A-4DFA-A484-5E47F9F3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E9BF41-E5D3-4F20-B906-B10A67597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F0BE17-D5AC-4438-9F5D-520A185F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06/06/2022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A95A64-F2F1-4F9B-8D63-DFAAB916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F7B753-B720-4CB5-AAB0-7E261DE4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717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3CC19E-56DD-43F3-A6A2-9816BBE2F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EA2BE8-2AD9-496E-9C5D-8C4426D85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ECAC40-0CC1-458F-BAF2-71C6DA0D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06/06/2022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5E5AB4-44A3-476E-8DEC-F82CED32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9BC954-1439-462D-8152-A7C683DB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710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0E067-4F41-4CF0-A30D-BBFC4599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3E316A-75AA-4601-B8A6-4919B2E9F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0A4DC8-451B-484B-801E-05978FDD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06/06/2022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788A77-B9EA-4051-88BF-D57E2807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D54B32-234F-4911-87CA-342195B2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1078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674A5-D566-4949-91D5-AD0BD892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ACDDCD-C3E4-416C-A55B-225C5DAC1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B31A82-BEA9-4BCC-BDF6-660B289E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06/06/2022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8EE17C-0351-423C-93A1-9069F980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CBA88E-1065-4397-BB94-64A04FE6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430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8A62B-94DA-40C7-A813-C89A97DF9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9896D8-4F9A-44A2-B624-1116F1489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B1020B-9FBE-4B36-8B0B-9D24C4EE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647ABA-359A-41CF-8C66-EC54FECB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06/06/2022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A41CC7-0110-40CB-BEE5-66745890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29654F-4649-4F5B-B944-EF2D1BEA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081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5FAEB-1FE1-4818-9CCE-B711FDD0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AC6385-0C0E-4D4D-8686-0F2EA04C6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BE0728-0E73-4A76-B477-F009DE466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79C551-45AB-418D-A30C-22B56BAF5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E70F80-7802-46B2-98A1-A54AEF19B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73DBDB8-7965-4710-8E89-B8086F20E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06/06/2022</a:t>
            </a:fld>
            <a:endParaRPr lang="es-MX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EF37C1-431A-43EF-94EA-D15F81C1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9A6441A-4F2B-452F-B3EC-1F9A26E4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364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8835A-B9B6-478E-A270-79CBD863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55DC56-ECD5-4F7D-937D-719FFEA1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06/06/2022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AF75B7-2E32-46E2-BF1B-717B338F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1D3D2F-1452-4B1D-8249-AAAE5E68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8698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D5055E-5581-436C-93B4-439845B3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06/06/2022</a:t>
            </a:fld>
            <a:endParaRPr lang="es-MX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77329F-3DF3-4DB5-A55B-61EB7916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714B0D-6903-4476-86F1-4B858F29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746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42D64-B477-4AD1-A1CA-B17B9026A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0FC05A-53FA-4101-975D-54FC22CBC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CD4B3A-E650-4B26-9A12-E473ABC75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B60096-FC64-486F-97FB-BB0733E4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06/06/2022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E30951-ABDF-48CE-982E-144D6C62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313DB2-5E95-40E3-9A73-3DADB355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638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241D1-5585-4575-B188-5A62CE10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045E4A-1B79-42A9-8EAE-0F586B4A0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380E1C-FD9E-483D-B87C-1D3F8D475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841B46-FDBB-4330-9F50-C5643DD2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06/06/2022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9C05ED-467D-4D60-ACAA-3E2ACBDA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42679D-4769-4574-8FE9-05266EAB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35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A95848-730F-4BFC-833C-0787E8F3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AEEF31-4CD2-4B7F-93C1-8A6A84018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9903A9-E534-480A-9490-7A53ADA02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7B5AE-D652-47DA-814F-E8FBF0FA59F4}" type="datetimeFigureOut">
              <a:rPr lang="es-MX" smtClean="0"/>
              <a:t>06/06/2022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5C8E76-D44D-4DC6-90EC-0AD6616C7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40BEF2-7AC2-43BB-AFA4-507024985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656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CF13B8F3-21A0-41A7-871B-588AB1B90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341" y="902312"/>
            <a:ext cx="5264603" cy="466531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AC575C8-DE8C-4F5F-BE2F-294D614964FF}"/>
              </a:ext>
            </a:extLst>
          </p:cNvPr>
          <p:cNvSpPr txBox="1"/>
          <p:nvPr/>
        </p:nvSpPr>
        <p:spPr>
          <a:xfrm>
            <a:off x="2723242" y="1493879"/>
            <a:ext cx="136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192.168.1.1</a:t>
            </a:r>
            <a:endParaRPr lang="es-MX" b="1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A4CD8BF-D2A3-4EAE-9B5C-8BA1B0989606}"/>
              </a:ext>
            </a:extLst>
          </p:cNvPr>
          <p:cNvSpPr/>
          <p:nvPr/>
        </p:nvSpPr>
        <p:spPr>
          <a:xfrm>
            <a:off x="3300341" y="5703795"/>
            <a:ext cx="2516585" cy="731425"/>
          </a:xfrm>
          <a:prstGeom prst="roundRect">
            <a:avLst/>
          </a:prstGeom>
          <a:solidFill>
            <a:srgbClr val="FFFE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VLAN 10: Students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192.168.10.0 /24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11D71AE-1F03-44EF-BC92-9E25EC054245}"/>
              </a:ext>
            </a:extLst>
          </p:cNvPr>
          <p:cNvSpPr/>
          <p:nvPr/>
        </p:nvSpPr>
        <p:spPr>
          <a:xfrm>
            <a:off x="6469319" y="5703794"/>
            <a:ext cx="2516585" cy="731425"/>
          </a:xfrm>
          <a:prstGeom prst="roundRect">
            <a:avLst/>
          </a:prstGeom>
          <a:solidFill>
            <a:srgbClr val="EBB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VLAN 20: Faculty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192.168.20.0 /24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60BEA8B-5F4D-4BA0-8AE2-6B0E2C19B93C}"/>
              </a:ext>
            </a:extLst>
          </p:cNvPr>
          <p:cNvSpPr/>
          <p:nvPr/>
        </p:nvSpPr>
        <p:spPr>
          <a:xfrm>
            <a:off x="5414940" y="1131786"/>
            <a:ext cx="2516585" cy="73142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VLAN 1: Native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192.168.1.0 /24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81A6F91-28D8-46C7-9667-520048885A25}"/>
              </a:ext>
            </a:extLst>
          </p:cNvPr>
          <p:cNvSpPr txBox="1"/>
          <p:nvPr/>
        </p:nvSpPr>
        <p:spPr>
          <a:xfrm>
            <a:off x="3300341" y="191947"/>
            <a:ext cx="4969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Ejercicio 15: Ruteo entre VLANs</a:t>
            </a:r>
            <a:endParaRPr lang="es-MX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094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28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Lizethe Pérez Fuertes</dc:creator>
  <cp:lastModifiedBy>Lizethe Pérez Fuertes</cp:lastModifiedBy>
  <cp:revision>9</cp:revision>
  <dcterms:created xsi:type="dcterms:W3CDTF">2021-04-07T19:49:00Z</dcterms:created>
  <dcterms:modified xsi:type="dcterms:W3CDTF">2022-06-06T22:43:18Z</dcterms:modified>
</cp:coreProperties>
</file>