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326" r:id="rId8"/>
    <p:sldId id="335" r:id="rId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11/05/2021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479298"/>
            <a:ext cx="51644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Calibri"/>
                <a:cs typeface="Calibri"/>
              </a:rPr>
              <a:t>Cas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E</a:t>
            </a:r>
            <a:r>
              <a:rPr sz="3600" b="1" spc="-20" dirty="0">
                <a:latin typeface="Calibri"/>
                <a:cs typeface="Calibri"/>
              </a:rPr>
              <a:t>spacio</a:t>
            </a:r>
            <a:r>
              <a:rPr sz="3600" b="1" dirty="0">
                <a:latin typeface="Calibri"/>
                <a:cs typeface="Calibri"/>
              </a:rPr>
              <a:t> de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-20" dirty="0">
                <a:latin typeface="Calibri"/>
                <a:cs typeface="Calibri"/>
              </a:rPr>
              <a:t>ork</a:t>
            </a:r>
            <a:r>
              <a:rPr sz="3600" b="1" spc="-5" dirty="0">
                <a:latin typeface="Calibri"/>
                <a:cs typeface="Calibri"/>
              </a:rPr>
              <a:t>i</a:t>
            </a:r>
            <a:r>
              <a:rPr sz="3600" b="1" spc="-2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1120139"/>
            <a:ext cx="10617708" cy="541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295400"/>
            <a:ext cx="11125200" cy="507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525</Words>
  <Application>Microsoft Office PowerPoint</Application>
  <PresentationFormat>Panorámica</PresentationFormat>
  <Paragraphs>52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6</cp:revision>
  <dcterms:created xsi:type="dcterms:W3CDTF">2021-02-01T12:33:05Z</dcterms:created>
  <dcterms:modified xsi:type="dcterms:W3CDTF">2021-05-11T19:30:09Z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