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7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7" r:id="rId3"/>
    <p:sldId id="307" r:id="rId4"/>
    <p:sldId id="301" r:id="rId5"/>
    <p:sldId id="309" r:id="rId6"/>
    <p:sldId id="308" r:id="rId7"/>
    <p:sldId id="311" r:id="rId8"/>
    <p:sldId id="310" r:id="rId9"/>
    <p:sldId id="314" r:id="rId10"/>
    <p:sldId id="320" r:id="rId11"/>
    <p:sldId id="312" r:id="rId12"/>
    <p:sldId id="315" r:id="rId13"/>
    <p:sldId id="318" r:id="rId14"/>
    <p:sldId id="319" r:id="rId15"/>
    <p:sldId id="316" r:id="rId16"/>
    <p:sldId id="317" r:id="rId17"/>
    <p:sldId id="321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7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743</Words>
  <Application>Microsoft Office PowerPoint</Application>
  <PresentationFormat>Presentación en pantalla (4:3)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Dom Casual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144</cp:revision>
  <dcterms:created xsi:type="dcterms:W3CDTF">2013-06-11T22:32:36Z</dcterms:created>
  <dcterms:modified xsi:type="dcterms:W3CDTF">2021-09-19T22:51:20Z</dcterms:modified>
</cp:coreProperties>
</file>