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4" r:id="rId2"/>
    <p:sldId id="259" r:id="rId3"/>
    <p:sldId id="260" r:id="rId4"/>
    <p:sldId id="261" r:id="rId5"/>
    <p:sldId id="341" r:id="rId6"/>
    <p:sldId id="326" r:id="rId7"/>
    <p:sldId id="340" r:id="rId8"/>
    <p:sldId id="342" r:id="rId9"/>
    <p:sldId id="347" r:id="rId10"/>
    <p:sldId id="353" r:id="rId11"/>
    <p:sldId id="355" r:id="rId12"/>
    <p:sldId id="349" r:id="rId13"/>
    <p:sldId id="350" r:id="rId14"/>
    <p:sldId id="356" r:id="rId15"/>
    <p:sldId id="351" r:id="rId16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>
        <p:scale>
          <a:sx n="85" d="100"/>
          <a:sy n="85" d="100"/>
        </p:scale>
        <p:origin x="1476" y="4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33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08/06/2022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08/06/2022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925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16: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r>
              <a:rPr lang="es-ES" sz="3200" b="1" spc="-25" dirty="0">
                <a:latin typeface="Calibri"/>
                <a:cs typeface="Calibri"/>
              </a:rPr>
              <a:t> </a:t>
            </a: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5C4CBFC-B095-45E3-B8B8-C891D0C7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94" y="1905000"/>
            <a:ext cx="8284721" cy="470372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447800" y="502503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</a:t>
            </a:r>
            <a:r>
              <a:rPr lang="es-ES" sz="3200" b="1" spc="-25" dirty="0" err="1">
                <a:latin typeface="Calibri"/>
                <a:cs typeface="Calibri"/>
              </a:rPr>
              <a:t>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886065" y="2743200"/>
            <a:ext cx="828935" cy="11430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A2893D-4562-4A47-AD76-052936CF5941}"/>
              </a:ext>
            </a:extLst>
          </p:cNvPr>
          <p:cNvSpPr/>
          <p:nvPr/>
        </p:nvSpPr>
        <p:spPr>
          <a:xfrm>
            <a:off x="2743200" y="2636715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FBC1A2A-044B-474F-A050-2BE6D44FCCD8}"/>
              </a:ext>
            </a:extLst>
          </p:cNvPr>
          <p:cNvSpPr/>
          <p:nvPr/>
        </p:nvSpPr>
        <p:spPr>
          <a:xfrm>
            <a:off x="2514600" y="4922661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F635187-F5C8-4339-B655-2D33DF859B0A}"/>
              </a:ext>
            </a:extLst>
          </p:cNvPr>
          <p:cNvSpPr/>
          <p:nvPr/>
        </p:nvSpPr>
        <p:spPr>
          <a:xfrm>
            <a:off x="7162800" y="4922661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</a:t>
            </a:r>
            <a:r>
              <a:rPr lang="es-ES" sz="1200" b="1" dirty="0" err="1">
                <a:solidFill>
                  <a:schemeClr val="bg1"/>
                </a:solidFill>
              </a:rPr>
              <a:t>Services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81AA632-6A11-4E02-A968-EB5F634083EA}"/>
              </a:ext>
            </a:extLst>
          </p:cNvPr>
          <p:cNvSpPr/>
          <p:nvPr/>
        </p:nvSpPr>
        <p:spPr>
          <a:xfrm>
            <a:off x="4505065" y="5999126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</a:t>
            </a:r>
            <a:r>
              <a:rPr lang="es-ES" sz="1200" b="1" dirty="0" err="1">
                <a:solidFill>
                  <a:schemeClr val="tx1"/>
                </a:solidFill>
              </a:rPr>
              <a:t>Users</a:t>
            </a:r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75434" y="1456159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C3B6A85-ED2E-47F3-B8FC-195302BABA7C}"/>
              </a:ext>
            </a:extLst>
          </p:cNvPr>
          <p:cNvCxnSpPr>
            <a:cxnSpLocks/>
          </p:cNvCxnSpPr>
          <p:nvPr/>
        </p:nvCxnSpPr>
        <p:spPr>
          <a:xfrm>
            <a:off x="4343400" y="2889118"/>
            <a:ext cx="457200" cy="252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9025C7-8E61-45D7-88A0-EE7576CDAE39}"/>
              </a:ext>
            </a:extLst>
          </p:cNvPr>
          <p:cNvSpPr/>
          <p:nvPr/>
        </p:nvSpPr>
        <p:spPr>
          <a:xfrm>
            <a:off x="8153400" y="5334000"/>
            <a:ext cx="1905000" cy="685800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VLAN 20: </a:t>
            </a:r>
            <a:r>
              <a:rPr lang="es-ES" sz="1600" b="1" dirty="0" err="1">
                <a:solidFill>
                  <a:schemeClr val="tx1"/>
                </a:solidFill>
              </a:rPr>
              <a:t>Users</a:t>
            </a:r>
            <a:endParaRPr lang="es-ES" sz="1600" b="1" dirty="0">
              <a:solidFill>
                <a:schemeClr val="tx1"/>
              </a:solidFill>
            </a:endParaRP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192.168.1.0 /25</a:t>
            </a:r>
            <a:endParaRPr lang="es-MX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933635"/>
            <a:ext cx="6302634" cy="36728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stick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</a:t>
            </a:r>
            <a:r>
              <a:rPr lang="es-ES_tradnl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Solamente de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la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7848600" cy="45737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133600"/>
            <a:ext cx="3901759" cy="2928150"/>
          </a:xfrm>
          <a:prstGeom prst="rect">
            <a:avLst/>
          </a:prstGeom>
        </p:spPr>
      </p:pic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219200" y="1439343"/>
            <a:ext cx="9753600" cy="476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el servicio 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 err="1">
                <a:latin typeface="+mn-lt"/>
              </a:rPr>
              <a:t>SCompany</a:t>
            </a:r>
            <a:r>
              <a:rPr lang="es-ES" sz="1800" b="1" dirty="0">
                <a:latin typeface="+mn-lt"/>
              </a:rPr>
              <a:t> (192.168.1.153)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 err="1">
                <a:latin typeface="+mn-lt"/>
              </a:rPr>
              <a:t>ServerLocal</a:t>
            </a:r>
            <a:r>
              <a:rPr lang="es-ES" sz="1800" b="1" dirty="0">
                <a:latin typeface="+mn-lt"/>
              </a:rPr>
              <a:t> (192.168.1.145)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 err="1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Server CNN (151.101.193.65)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desde el exterior hacia la red local.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 </a:t>
            </a:r>
            <a:r>
              <a:rPr lang="es-ES" sz="1800" dirty="0">
                <a:latin typeface="+mn-lt"/>
              </a:rPr>
              <a:t>acceso web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dirty="0">
                <a:latin typeface="+mn-lt"/>
              </a:rPr>
              <a:t>a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b="1" dirty="0" err="1">
                <a:latin typeface="+mn-lt"/>
              </a:rPr>
              <a:t>ServerLocal</a:t>
            </a:r>
            <a:r>
              <a:rPr lang="es-ES" sz="1800" b="1" dirty="0">
                <a:latin typeface="+mn-lt"/>
              </a:rPr>
              <a:t> (192.168.1.145)</a:t>
            </a:r>
            <a:endParaRPr lang="es-MX" sz="1800" b="1" dirty="0">
              <a:latin typeface="+mn-lt"/>
            </a:endParaRP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 err="1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spc="-10" dirty="0" err="1"/>
              <a:t>i</a:t>
            </a:r>
            <a:r>
              <a:rPr spc="-55" dirty="0" err="1"/>
              <a:t>n</a:t>
            </a:r>
            <a:r>
              <a:rPr spc="-35" dirty="0" err="1"/>
              <a:t>t</a:t>
            </a:r>
            <a:r>
              <a:rPr spc="-15" dirty="0" err="1"/>
              <a:t>e</a:t>
            </a:r>
            <a:r>
              <a:rPr spc="-50" dirty="0" err="1"/>
              <a:t>r</a:t>
            </a:r>
            <a:r>
              <a:rPr spc="-35" dirty="0" err="1"/>
              <a:t>c</a:t>
            </a:r>
            <a:r>
              <a:rPr spc="-20" dirty="0" err="1"/>
              <a:t>on</a:t>
            </a:r>
            <a:r>
              <a:rPr spc="-65" dirty="0" err="1"/>
              <a:t>e</a:t>
            </a:r>
            <a:r>
              <a:rPr spc="-5" dirty="0" err="1"/>
              <a:t>x</a:t>
            </a:r>
            <a:r>
              <a:rPr spc="-15" dirty="0" err="1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spc="-5" dirty="0" err="1"/>
              <a:t>s</a:t>
            </a:r>
            <a:r>
              <a:rPr spc="-15" dirty="0" err="1"/>
              <a:t>e</a:t>
            </a:r>
            <a:r>
              <a:rPr spc="5" dirty="0" err="1"/>
              <a:t>r</a:t>
            </a:r>
            <a:r>
              <a:rPr spc="-15" dirty="0" err="1"/>
              <a:t>v</a:t>
            </a:r>
            <a:r>
              <a:rPr spc="-20" dirty="0" err="1"/>
              <a:t>i</a:t>
            </a:r>
            <a:r>
              <a:rPr spc="-15" dirty="0" err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 err="1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2046E05-C6D1-4999-96B4-BB5012BAB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01" y="1295400"/>
            <a:ext cx="9154796" cy="5197718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513772" y="220217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EAAB3B-5925-414E-B6F3-ACD389299CD4}"/>
              </a:ext>
            </a:extLst>
          </p:cNvPr>
          <p:cNvSpPr txBox="1"/>
          <p:nvPr/>
        </p:nvSpPr>
        <p:spPr>
          <a:xfrm>
            <a:off x="5720396" y="116794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65.255.255.252 /30</a:t>
            </a:r>
            <a:endParaRPr lang="es-MX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8BBC62-5122-4A03-B687-05CDCC3A6B0F}"/>
              </a:ext>
            </a:extLst>
          </p:cNvPr>
          <p:cNvSpPr txBox="1"/>
          <p:nvPr/>
        </p:nvSpPr>
        <p:spPr>
          <a:xfrm>
            <a:off x="5644195" y="1849115"/>
            <a:ext cx="66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.253</a:t>
            </a:r>
            <a:endParaRPr lang="es-MX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B32E8-C79B-442F-81C5-CFB68650DEF5}"/>
              </a:ext>
            </a:extLst>
          </p:cNvPr>
          <p:cNvSpPr txBox="1"/>
          <p:nvPr/>
        </p:nvSpPr>
        <p:spPr>
          <a:xfrm>
            <a:off x="6765922" y="1857618"/>
            <a:ext cx="55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.254</a:t>
            </a:r>
            <a:endParaRPr lang="es-MX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995" y="1429544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cli</a:t>
            </a:r>
            <a:r>
              <a:rPr sz="2000" spc="1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n</a:t>
            </a:r>
            <a:r>
              <a:rPr sz="2000" spc="-35" dirty="0" err="1">
                <a:latin typeface="Calibri"/>
                <a:cs typeface="Calibri"/>
              </a:rPr>
              <a:t>t</a:t>
            </a:r>
            <a:r>
              <a:rPr sz="2000" spc="-5" dirty="0" err="1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sz="2000" spc="-50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ea</a:t>
            </a:r>
            <a:r>
              <a:rPr sz="2000" dirty="0" err="1">
                <a:latin typeface="Calibri"/>
                <a:cs typeface="Calibri"/>
              </a:rPr>
              <a:t>li</a:t>
            </a:r>
            <a:r>
              <a:rPr sz="2000" spc="-40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48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3C1C54-5D83-44FD-B139-597B7716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286000"/>
            <a:ext cx="6979016" cy="39624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subred de los usuarios (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a la única a la que se le asignarán direcciones IP dinámicas.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el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11399008-B6DC-439E-94C0-0C16FB735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89" y="1931604"/>
            <a:ext cx="7021195" cy="398634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4" y="1857393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subinteface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257207-C0B6-4A79-BAD3-15457EB2C9C4}"/>
              </a:ext>
            </a:extLst>
          </p:cNvPr>
          <p:cNvSpPr/>
          <p:nvPr/>
        </p:nvSpPr>
        <p:spPr>
          <a:xfrm>
            <a:off x="7217100" y="2590800"/>
            <a:ext cx="936300" cy="96508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5616900" y="2532692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5143500" y="4505325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9228568" y="4495800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</a:t>
            </a:r>
            <a:r>
              <a:rPr lang="es-ES" sz="1200" b="1" dirty="0" err="1">
                <a:solidFill>
                  <a:schemeClr val="bg1"/>
                </a:solidFill>
              </a:rPr>
              <a:t>Services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6981825" y="5379923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</a:t>
            </a:r>
            <a:r>
              <a:rPr lang="es-ES" sz="1200" b="1" dirty="0" err="1">
                <a:solidFill>
                  <a:schemeClr val="tx1"/>
                </a:solidFill>
              </a:rPr>
              <a:t>Users</a:t>
            </a:r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lang="es-E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g0/0.VID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dot1q  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Msk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413968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71288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Gestión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</TotalTime>
  <Words>1069</Words>
  <Application>Microsoft Office PowerPoint</Application>
  <PresentationFormat>Panorámica</PresentationFormat>
  <Paragraphs>141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“Pisos y más”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90</cp:revision>
  <dcterms:created xsi:type="dcterms:W3CDTF">2021-02-01T12:33:05Z</dcterms:created>
  <dcterms:modified xsi:type="dcterms:W3CDTF">2022-06-08T15:18:28Z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