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68" d="100"/>
          <a:sy n="68" d="100"/>
        </p:scale>
        <p:origin x="11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818</Words>
  <Application>Microsoft Office PowerPoint</Application>
  <PresentationFormat>On-screen Show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146</cp:revision>
  <dcterms:created xsi:type="dcterms:W3CDTF">2013-06-11T22:32:36Z</dcterms:created>
  <dcterms:modified xsi:type="dcterms:W3CDTF">2024-02-18T20:06:02Z</dcterms:modified>
</cp:coreProperties>
</file>