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0.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36" r:id="rId16"/>
    <p:sldId id="322" r:id="rId17"/>
    <p:sldId id="813" r:id="rId18"/>
    <p:sldId id="323" r:id="rId19"/>
    <p:sldId id="324" r:id="rId20"/>
    <p:sldId id="277" r:id="rId21"/>
    <p:sldId id="283" r:id="rId22"/>
    <p:sldId id="325" r:id="rId23"/>
    <p:sldId id="812" r:id="rId24"/>
    <p:sldId id="811" r:id="rId25"/>
    <p:sldId id="276" r:id="rId26"/>
    <p:sldId id="1042" r:id="rId27"/>
    <p:sldId id="326" r:id="rId28"/>
    <p:sldId id="808" r:id="rId29"/>
    <p:sldId id="810" r:id="rId30"/>
    <p:sldId id="805" r:id="rId31"/>
    <p:sldId id="806" r:id="rId32"/>
    <p:sldId id="816" r:id="rId33"/>
    <p:sldId id="287" r:id="rId34"/>
    <p:sldId id="266" r:id="rId35"/>
    <p:sldId id="267" r:id="rId36"/>
    <p:sldId id="268" r:id="rId37"/>
    <p:sldId id="306" r:id="rId38"/>
    <p:sldId id="307" r:id="rId39"/>
    <p:sldId id="269" r:id="rId40"/>
    <p:sldId id="270" r:id="rId41"/>
    <p:sldId id="285" r:id="rId42"/>
    <p:sldId id="286" r:id="rId43"/>
    <p:sldId id="272" r:id="rId44"/>
    <p:sldId id="273" r:id="rId4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1" autoAdjust="0"/>
  </p:normalViewPr>
  <p:slideViewPr>
    <p:cSldViewPr>
      <p:cViewPr varScale="1">
        <p:scale>
          <a:sx n="87" d="100"/>
          <a:sy n="87" d="100"/>
        </p:scale>
        <p:origin x="222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13/05/2024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19</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20786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299730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1.1.2 – Conectar dispositivos</a:t>
            </a:r>
            <a:endParaRPr lang="es-ES" dirty="0"/>
          </a:p>
          <a:p>
            <a:pPr>
              <a:lnSpc>
                <a:spcPct val="80000"/>
              </a:lnSpc>
              <a:buFontTx/>
              <a:buNone/>
            </a:pPr>
            <a:r>
              <a:rPr lang="es-ES" dirty="0"/>
              <a:t>1.1.2.2 – </a:t>
            </a:r>
            <a:r>
              <a:rPr lang="es-ES" dirty="0" err="1"/>
              <a:t>Gateways</a:t>
            </a:r>
            <a:r>
              <a:rPr lang="es-ES" dirty="0"/>
              <a:t> predeterminados</a:t>
            </a:r>
          </a:p>
        </p:txBody>
      </p:sp>
    </p:spTree>
    <p:extLst>
      <p:ext uri="{BB962C8B-B14F-4D97-AF65-F5344CB8AC3E}">
        <p14:creationId xmlns:p14="http://schemas.microsoft.com/office/powerpoint/2010/main" val="133000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34</a:t>
            </a:fld>
            <a:endParaRPr lang="es-MX" dirty="0"/>
          </a:p>
        </p:txBody>
      </p:sp>
    </p:spTree>
    <p:extLst>
      <p:ext uri="{BB962C8B-B14F-4D97-AF65-F5344CB8AC3E}">
        <p14:creationId xmlns:p14="http://schemas.microsoft.com/office/powerpoint/2010/main" val="361320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39</a:t>
            </a:fld>
            <a:endParaRPr lang="es-MX" dirty="0"/>
          </a:p>
        </p:txBody>
      </p:sp>
    </p:spTree>
    <p:extLst>
      <p:ext uri="{BB962C8B-B14F-4D97-AF65-F5344CB8AC3E}">
        <p14:creationId xmlns:p14="http://schemas.microsoft.com/office/powerpoint/2010/main" val="216358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40</a:t>
            </a:fld>
            <a:endParaRPr lang="es-MX" dirty="0"/>
          </a:p>
        </p:txBody>
      </p:sp>
    </p:spTree>
    <p:extLst>
      <p:ext uri="{BB962C8B-B14F-4D97-AF65-F5344CB8AC3E}">
        <p14:creationId xmlns:p14="http://schemas.microsoft.com/office/powerpoint/2010/main" val="1691407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3E4D5-C6C4-4F7B-9C80-386F641F5605}" type="slidenum">
              <a:rPr lang="es-MX" sz="1200" smtClean="0"/>
              <a:pPr/>
              <a:t>44</a:t>
            </a:fld>
            <a:endParaRPr lang="es-MX" sz="1200"/>
          </a:p>
        </p:txBody>
      </p:sp>
    </p:spTree>
    <p:extLst>
      <p:ext uri="{BB962C8B-B14F-4D97-AF65-F5344CB8AC3E}">
        <p14:creationId xmlns:p14="http://schemas.microsoft.com/office/powerpoint/2010/main" val="251263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17</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13/05/2024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13/05/2024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3528392" cy="41402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 </a:t>
            </a:r>
            <a:r>
              <a:rPr lang="es-MX" sz="2400" dirty="0">
                <a:solidFill>
                  <a:schemeClr val="accent5">
                    <a:lumMod val="75000"/>
                  </a:schemeClr>
                </a:solidFill>
                <a:latin typeface="Calibri" panose="020F0502020204030204" pitchFamily="34" charset="0"/>
              </a:rPr>
              <a:t>(</a:t>
            </a:r>
            <a:r>
              <a:rPr lang="es-MX" sz="2400" dirty="0" err="1">
                <a:solidFill>
                  <a:schemeClr val="accent5">
                    <a:lumMod val="75000"/>
                  </a:schemeClr>
                </a:solidFill>
                <a:latin typeface="Calibri" panose="020F0502020204030204" pitchFamily="34" charset="0"/>
              </a:rPr>
              <a:t>Secure</a:t>
            </a:r>
            <a:r>
              <a:rPr lang="es-MX" sz="2400" dirty="0">
                <a:solidFill>
                  <a:schemeClr val="accent5">
                    <a:lumMod val="75000"/>
                  </a:schemeClr>
                </a:solidFill>
                <a:latin typeface="Calibri" panose="020F0502020204030204" pitchFamily="34" charset="0"/>
              </a:rPr>
              <a:t> </a:t>
            </a:r>
            <a:r>
              <a:rPr lang="es-MX" sz="2400" dirty="0" err="1">
                <a:solidFill>
                  <a:schemeClr val="accent5">
                    <a:lumMod val="75000"/>
                  </a:schemeClr>
                </a:solidFill>
                <a:latin typeface="Calibri" panose="020F0502020204030204" pitchFamily="34" charset="0"/>
              </a:rPr>
              <a:t>SHell</a:t>
            </a:r>
            <a:r>
              <a:rPr lang="es-MX" sz="2400" dirty="0">
                <a:solidFill>
                  <a:schemeClr val="accent5">
                    <a:lumMod val="75000"/>
                  </a:schemeClr>
                </a:solidFill>
                <a:latin typeface="Calibri" panose="020F0502020204030204" pitchFamily="34" charset="0"/>
              </a:rPr>
              <a:t>)</a:t>
            </a: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3" name="Text Box 4">
            <a:extLst>
              <a:ext uri="{FF2B5EF4-FFF2-40B4-BE49-F238E27FC236}">
                <a16:creationId xmlns:a16="http://schemas.microsoft.com/office/drawing/2014/main" id="{BC9E88EF-3D83-9A4C-3364-B9BCBD872651}"/>
              </a:ext>
            </a:extLst>
          </p:cNvPr>
          <p:cNvSpPr txBox="1">
            <a:spLocks noChangeArrowheads="1"/>
          </p:cNvSpPr>
          <p:nvPr/>
        </p:nvSpPr>
        <p:spPr bwMode="auto">
          <a:xfrm>
            <a:off x="2483768" y="2375262"/>
            <a:ext cx="6192688"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83568" y="1834345"/>
            <a:ext cx="7992888"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de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37461"/>
            <a:ext cx="6072188"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0" name="Grupo 9"/>
          <p:cNvGrpSpPr/>
          <p:nvPr/>
        </p:nvGrpSpPr>
        <p:grpSpPr>
          <a:xfrm>
            <a:off x="4139952" y="2177855"/>
            <a:ext cx="4507262" cy="4392488"/>
            <a:chOff x="3788024" y="1772816"/>
            <a:chExt cx="4824536" cy="4824536"/>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12" name="Nube 11"/>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3" name="Nube 12"/>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Te confirmo recibí la información.</a:t>
              </a:r>
            </a:p>
          </p:txBody>
        </p:sp>
        <p:sp>
          <p:nvSpPr>
            <p:cNvPr id="14" name="Rectángulo 13"/>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7" name="5 CuadroTexto"/>
          <p:cNvSpPr txBox="1">
            <a:spLocks noChangeArrowheads="1"/>
          </p:cNvSpPr>
          <p:nvPr/>
        </p:nvSpPr>
        <p:spPr bwMode="auto">
          <a:xfrm>
            <a:off x="2267744" y="1173390"/>
            <a:ext cx="6184576"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TCP</a:t>
            </a:r>
            <a:r>
              <a:rPr lang="es-MX" sz="1800" dirty="0">
                <a:latin typeface="ZapfHumnst BT"/>
              </a:rPr>
              <a:t> </a:t>
            </a:r>
            <a:r>
              <a:rPr lang="es-MX" sz="1400" dirty="0">
                <a:latin typeface="ZapfHumnst BT"/>
              </a:rPr>
              <a:t>(Protocolo de Control de Transmisión/</a:t>
            </a:r>
            <a:r>
              <a:rPr lang="es-MX" sz="1400" dirty="0" err="1">
                <a:latin typeface="ZapfHumnst BT"/>
              </a:rPr>
              <a:t>Transmission</a:t>
            </a:r>
            <a:r>
              <a:rPr lang="es-MX" sz="1400" dirty="0">
                <a:latin typeface="ZapfHumnst BT"/>
              </a:rPr>
              <a:t> Control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orientado a conexión</a:t>
            </a:r>
          </a:p>
        </p:txBody>
      </p:sp>
      <p:sp>
        <p:nvSpPr>
          <p:cNvPr id="8" name="5 CuadroTexto"/>
          <p:cNvSpPr txBox="1">
            <a:spLocks noChangeArrowheads="1"/>
          </p:cNvSpPr>
          <p:nvPr/>
        </p:nvSpPr>
        <p:spPr bwMode="auto">
          <a:xfrm>
            <a:off x="2627784" y="2177855"/>
            <a:ext cx="40324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600" dirty="0">
                <a:latin typeface="ZapfHumnst BT"/>
              </a:rPr>
              <a:t>Navegadores de web</a:t>
            </a:r>
          </a:p>
          <a:p>
            <a:pPr marL="514350" lvl="1" indent="-285750">
              <a:lnSpc>
                <a:spcPts val="2800"/>
              </a:lnSpc>
              <a:buFont typeface="Courier New" panose="02070309020205020404" pitchFamily="49" charset="0"/>
              <a:buChar char="o"/>
            </a:pPr>
            <a:r>
              <a:rPr lang="es-MX" sz="1600" dirty="0">
                <a:latin typeface="ZapfHumnst BT"/>
              </a:rPr>
              <a:t>Correo electrónico</a:t>
            </a:r>
          </a:p>
          <a:p>
            <a:pPr marL="514350" lvl="1" indent="-285750">
              <a:lnSpc>
                <a:spcPts val="2800"/>
              </a:lnSpc>
              <a:buFont typeface="Courier New" panose="02070309020205020404" pitchFamily="49" charset="0"/>
              <a:buChar char="o"/>
            </a:pPr>
            <a:r>
              <a:rPr lang="es-MX" sz="1600" dirty="0">
                <a:latin typeface="ZapfHumnst BT"/>
              </a:rPr>
              <a:t>Transferencia de archivos</a:t>
            </a:r>
          </a:p>
        </p:txBody>
      </p:sp>
      <p:pic>
        <p:nvPicPr>
          <p:cNvPr id="2" name="Imagen 1">
            <a:extLst>
              <a:ext uri="{FF2B5EF4-FFF2-40B4-BE49-F238E27FC236}">
                <a16:creationId xmlns:a16="http://schemas.microsoft.com/office/drawing/2014/main" id="{86EA2160-402B-35C7-A321-D1510E0A1D28}"/>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4781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2" name="Grupo 11"/>
          <p:cNvGrpSpPr/>
          <p:nvPr/>
        </p:nvGrpSpPr>
        <p:grpSpPr>
          <a:xfrm>
            <a:off x="4224061" y="2160512"/>
            <a:ext cx="4608512" cy="4536504"/>
            <a:chOff x="3788024" y="1772816"/>
            <a:chExt cx="4824536" cy="48245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3" name="Nube 2"/>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1" name="Nube 10"/>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A quién le importa envíalo más rápido!</a:t>
              </a:r>
            </a:p>
          </p:txBody>
        </p:sp>
        <p:sp>
          <p:nvSpPr>
            <p:cNvPr id="10" name="Rectángulo 9"/>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5 CuadroTexto"/>
          <p:cNvSpPr txBox="1">
            <a:spLocks noChangeArrowheads="1"/>
          </p:cNvSpPr>
          <p:nvPr/>
        </p:nvSpPr>
        <p:spPr bwMode="auto">
          <a:xfrm>
            <a:off x="1907704" y="1233335"/>
            <a:ext cx="8001000"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        UDP</a:t>
            </a:r>
            <a:r>
              <a:rPr lang="es-MX" sz="1800" dirty="0">
                <a:latin typeface="ZapfHumnst BT"/>
              </a:rPr>
              <a:t> </a:t>
            </a:r>
            <a:r>
              <a:rPr lang="es-MX" sz="1400" dirty="0">
                <a:latin typeface="ZapfHumnst BT"/>
              </a:rPr>
              <a:t>(Protocolo de Datagrama de Usuario/User </a:t>
            </a:r>
            <a:r>
              <a:rPr lang="es-MX" sz="1400" dirty="0" err="1">
                <a:latin typeface="ZapfHumnst BT"/>
              </a:rPr>
              <a:t>Datagram</a:t>
            </a:r>
            <a:r>
              <a:rPr lang="es-MX" sz="1400" dirty="0">
                <a:latin typeface="ZapfHumnst BT"/>
              </a:rPr>
              <a:t>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600" dirty="0">
                <a:latin typeface="ZapfHumnst BT"/>
              </a:rPr>
              <a:t>  </a:t>
            </a:r>
            <a:r>
              <a:rPr lang="es-MX" sz="1600" b="1" dirty="0">
                <a:solidFill>
                  <a:schemeClr val="accent5">
                    <a:lumMod val="75000"/>
                  </a:schemeClr>
                </a:solidFill>
                <a:latin typeface="ZapfHumnst BT"/>
              </a:rPr>
              <a:t>Servicio no orientado a conexión, sin confirmación</a:t>
            </a:r>
          </a:p>
        </p:txBody>
      </p:sp>
      <p:sp>
        <p:nvSpPr>
          <p:cNvPr id="9" name="5 CuadroTexto"/>
          <p:cNvSpPr txBox="1">
            <a:spLocks noChangeArrowheads="1"/>
          </p:cNvSpPr>
          <p:nvPr/>
        </p:nvSpPr>
        <p:spPr bwMode="auto">
          <a:xfrm>
            <a:off x="2299271" y="2130450"/>
            <a:ext cx="6429767" cy="148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400" dirty="0" err="1">
                <a:latin typeface="ZapfHumnst BT"/>
              </a:rPr>
              <a:t>Streaming</a:t>
            </a:r>
            <a:r>
              <a:rPr lang="es-MX" sz="1400" dirty="0">
                <a:latin typeface="ZapfHumnst BT"/>
              </a:rPr>
              <a:t> video (distribución digital de contenido multimedia)</a:t>
            </a:r>
          </a:p>
          <a:p>
            <a:pPr marL="514350" lvl="1" indent="-285750">
              <a:lnSpc>
                <a:spcPts val="2800"/>
              </a:lnSpc>
              <a:buFont typeface="Courier New" panose="02070309020205020404" pitchFamily="49" charset="0"/>
              <a:buChar char="o"/>
            </a:pPr>
            <a:r>
              <a:rPr lang="es-MX" sz="1400" dirty="0">
                <a:latin typeface="ZapfHumnst BT"/>
              </a:rPr>
              <a:t>Voz sobre </a:t>
            </a:r>
            <a:r>
              <a:rPr lang="es-MX" sz="1400" dirty="0" err="1">
                <a:latin typeface="ZapfHumnst BT"/>
              </a:rPr>
              <a:t>ip</a:t>
            </a:r>
            <a:endParaRPr lang="es-MX" sz="1400" dirty="0">
              <a:latin typeface="ZapfHumnst BT"/>
            </a:endParaRPr>
          </a:p>
          <a:p>
            <a:pPr marL="514350" lvl="1" indent="-285750">
              <a:lnSpc>
                <a:spcPts val="2800"/>
              </a:lnSpc>
              <a:buFont typeface="Courier New" panose="02070309020205020404" pitchFamily="49" charset="0"/>
              <a:buChar char="o"/>
            </a:pPr>
            <a:r>
              <a:rPr lang="es-MX" sz="1400" dirty="0">
                <a:latin typeface="ZapfHumnst BT"/>
              </a:rPr>
              <a:t>Sistema de nombres de dominio</a:t>
            </a:r>
          </a:p>
          <a:p>
            <a:pPr marL="514350" lvl="1" indent="-285750">
              <a:lnSpc>
                <a:spcPts val="2800"/>
              </a:lnSpc>
              <a:buFont typeface="Courier New" panose="02070309020205020404" pitchFamily="49" charset="0"/>
              <a:buChar char="o"/>
            </a:pPr>
            <a:r>
              <a:rPr lang="es-MX" sz="1400" dirty="0">
                <a:latin typeface="ZapfHumnst BT"/>
              </a:rPr>
              <a:t>Juegos en línea</a:t>
            </a:r>
          </a:p>
        </p:txBody>
      </p:sp>
      <p:pic>
        <p:nvPicPr>
          <p:cNvPr id="7" name="Imagen 1">
            <a:extLst>
              <a:ext uri="{FF2B5EF4-FFF2-40B4-BE49-F238E27FC236}">
                <a16:creationId xmlns:a16="http://schemas.microsoft.com/office/drawing/2014/main" id="{921C3F49-A1DE-6F22-2BA7-FE573BEF6E62}"/>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0109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600" dirty="0">
                <a:solidFill>
                  <a:schemeClr val="bg2">
                    <a:lumMod val="25000"/>
                  </a:schemeClr>
                </a:solidFill>
                <a:latin typeface="ZapfHumnst BT"/>
              </a:rPr>
              <a:t>Funciones:</a:t>
            </a:r>
          </a:p>
          <a:p>
            <a:pPr algn="just">
              <a:lnSpc>
                <a:spcPct val="150000"/>
              </a:lnSpc>
              <a:buFont typeface="Wingdings" pitchFamily="2" charset="2"/>
              <a:buChar char="ü"/>
            </a:pPr>
            <a:r>
              <a:rPr lang="es-MX" sz="1600" dirty="0">
                <a:solidFill>
                  <a:schemeClr val="bg2">
                    <a:lumMod val="25000"/>
                  </a:schemeClr>
                </a:solidFill>
                <a:latin typeface="ZapfHumnst BT"/>
              </a:rPr>
              <a:t> Selección de ruta</a:t>
            </a:r>
          </a:p>
          <a:p>
            <a:pPr algn="just">
              <a:lnSpc>
                <a:spcPct val="150000"/>
              </a:lnSpc>
              <a:buFont typeface="Wingdings" pitchFamily="2" charset="2"/>
              <a:buChar char="ü"/>
            </a:pPr>
            <a:r>
              <a:rPr lang="es-MX" sz="16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014910"/>
            <a:ext cx="3749241" cy="2808312"/>
          </a:xfrm>
          <a:prstGeom prst="rect">
            <a:avLst/>
          </a:prstGeom>
        </p:spPr>
      </p:pic>
      <p:sp>
        <p:nvSpPr>
          <p:cNvPr id="4" name="3 CuadroTexto"/>
          <p:cNvSpPr txBox="1"/>
          <p:nvPr/>
        </p:nvSpPr>
        <p:spPr>
          <a:xfrm>
            <a:off x="467545" y="1052736"/>
            <a:ext cx="2376263" cy="506292"/>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Red</a:t>
            </a:r>
            <a:endParaRPr lang="es-MX" sz="1600" dirty="0">
              <a:solidFill>
                <a:schemeClr val="bg2">
                  <a:lumMod val="25000"/>
                </a:schemeClr>
              </a:solidFill>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3 CuadroTexto"/>
          <p:cNvSpPr txBox="1"/>
          <p:nvPr/>
        </p:nvSpPr>
        <p:spPr>
          <a:xfrm>
            <a:off x="467544" y="1772766"/>
            <a:ext cx="7960369" cy="2239331"/>
          </a:xfrm>
          <a:prstGeom prst="rect">
            <a:avLst/>
          </a:prstGeom>
          <a:noFill/>
        </p:spPr>
        <p:txBody>
          <a:bodyPr wrap="square">
            <a:spAutoFit/>
          </a:bodyPr>
          <a:lstStyle/>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IP (IPv4 e IPv6)</a:t>
            </a:r>
            <a:r>
              <a:rPr lang="es-MX" sz="1400" b="1" dirty="0">
                <a:solidFill>
                  <a:schemeClr val="bg2">
                    <a:lumMod val="25000"/>
                  </a:schemeClr>
                </a:solidFill>
                <a:latin typeface="ZapfHumnst BT"/>
              </a:rPr>
              <a:t> </a:t>
            </a:r>
            <a:r>
              <a:rPr lang="es-MX" sz="1600" dirty="0">
                <a:solidFill>
                  <a:schemeClr val="bg2">
                    <a:lumMod val="25000"/>
                  </a:schemeClr>
                </a:solidFill>
                <a:latin typeface="ZapfHumnst BT"/>
              </a:rPr>
              <a:t>Encargado de dirigir y encaminar los paquetes a través de una red.</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ICMP </a:t>
            </a:r>
            <a:r>
              <a:rPr lang="es-MX" b="1" dirty="0">
                <a:solidFill>
                  <a:schemeClr val="bg2">
                    <a:lumMod val="25000"/>
                  </a:schemeClr>
                </a:solidFill>
                <a:latin typeface="ZapfHumnst BT"/>
              </a:rPr>
              <a:t>(Internet Control </a:t>
            </a:r>
            <a:r>
              <a:rPr lang="es-MX" b="1" dirty="0" err="1">
                <a:solidFill>
                  <a:schemeClr val="bg2">
                    <a:lumMod val="25000"/>
                  </a:schemeClr>
                </a:solidFill>
                <a:latin typeface="ZapfHumnst BT"/>
              </a:rPr>
              <a:t>Message</a:t>
            </a:r>
            <a:r>
              <a:rPr lang="es-MX" b="1" dirty="0">
                <a:solidFill>
                  <a:schemeClr val="bg2">
                    <a:lumMod val="25000"/>
                  </a:schemeClr>
                </a:solidFill>
                <a:latin typeface="ZapfHumnst BT"/>
              </a:rPr>
              <a:t> </a:t>
            </a:r>
            <a:r>
              <a:rPr lang="es-MX" b="1" dirty="0" err="1">
                <a:solidFill>
                  <a:schemeClr val="bg2">
                    <a:lumMod val="25000"/>
                  </a:schemeClr>
                </a:solidFill>
                <a:latin typeface="ZapfHumnst BT"/>
              </a:rPr>
              <a:t>Protocol</a:t>
            </a:r>
            <a:r>
              <a:rPr lang="es-MX" b="1" dirty="0">
                <a:solidFill>
                  <a:schemeClr val="bg2">
                    <a:lumMod val="25000"/>
                  </a:schemeClr>
                </a:solidFill>
                <a:latin typeface="ZapfHumnst BT"/>
              </a:rPr>
              <a:t>)  </a:t>
            </a:r>
            <a:r>
              <a:rPr lang="es-MX" sz="1600" dirty="0">
                <a:solidFill>
                  <a:schemeClr val="bg2">
                    <a:lumMod val="25000"/>
                  </a:schemeClr>
                </a:solidFill>
                <a:latin typeface="ZapfHumnst BT"/>
              </a:rPr>
              <a:t>Protocolo de mensajes de control de Internet</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Ping y </a:t>
            </a:r>
            <a:r>
              <a:rPr lang="es-MX" sz="1600" dirty="0" err="1">
                <a:solidFill>
                  <a:schemeClr val="bg2">
                    <a:lumMod val="25000"/>
                  </a:schemeClr>
                </a:solidFill>
                <a:latin typeface="ZapfHumnst BT"/>
              </a:rPr>
              <a:t>tracert</a:t>
            </a:r>
            <a:endParaRPr lang="es-MX" sz="1600" dirty="0">
              <a:solidFill>
                <a:schemeClr val="bg2">
                  <a:lumMod val="25000"/>
                </a:schemeClr>
              </a:solidFill>
              <a:latin typeface="ZapfHumnst BT"/>
            </a:endParaRP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ARP</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Protocolo responsable de encontrar la dirección de hardware (Ethernet MAC) que corresponde a una determinada dirección IP. </a:t>
            </a:r>
          </a:p>
        </p:txBody>
      </p:sp>
    </p:spTree>
    <p:extLst>
      <p:ext uri="{BB962C8B-B14F-4D97-AF65-F5344CB8AC3E}">
        <p14:creationId xmlns:p14="http://schemas.microsoft.com/office/powerpoint/2010/main" val="235361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normAutofit/>
          </a:bodyPr>
          <a:lstStyle/>
          <a:p>
            <a:pPr eaLnBrk="1" hangingPunct="1"/>
            <a:r>
              <a:rPr lang="es-ES" sz="3600" b="1" dirty="0">
                <a:solidFill>
                  <a:schemeClr val="accent4">
                    <a:lumMod val="50000"/>
                  </a:schemeClr>
                </a:solidFill>
                <a:effectLst>
                  <a:outerShdw blurRad="38100" dist="38100" dir="2700000" algn="tl">
                    <a:srgbClr val="C0C0C0"/>
                  </a:outerShdw>
                </a:effectLst>
                <a:latin typeface="Dom Casual" charset="0"/>
              </a:rPr>
              <a:t>ARP (</a:t>
            </a:r>
            <a:r>
              <a:rPr lang="es-ES" sz="3600" b="1" dirty="0" err="1">
                <a:solidFill>
                  <a:schemeClr val="accent4">
                    <a:lumMod val="50000"/>
                  </a:schemeClr>
                </a:solidFill>
                <a:effectLst>
                  <a:outerShdw blurRad="38100" dist="38100" dir="2700000" algn="tl">
                    <a:srgbClr val="C0C0C0"/>
                  </a:outerShdw>
                </a:effectLst>
                <a:latin typeface="Dom Casual" charset="0"/>
              </a:rPr>
              <a:t>Address</a:t>
            </a:r>
            <a:r>
              <a:rPr lang="es-ES" sz="3600" b="1" dirty="0">
                <a:solidFill>
                  <a:schemeClr val="accent4">
                    <a:lumMod val="50000"/>
                  </a:schemeClr>
                </a:solidFill>
                <a:effectLst>
                  <a:outerShdw blurRad="38100" dist="38100" dir="2700000" algn="tl">
                    <a:srgbClr val="C0C0C0"/>
                  </a:outerShdw>
                </a:effectLst>
                <a:latin typeface="Dom Casual" charset="0"/>
              </a:rPr>
              <a:t> </a:t>
            </a:r>
            <a:r>
              <a:rPr lang="es-ES" sz="3600" b="1" dirty="0" err="1">
                <a:solidFill>
                  <a:schemeClr val="accent4">
                    <a:lumMod val="50000"/>
                  </a:schemeClr>
                </a:solidFill>
                <a:effectLst>
                  <a:outerShdw blurRad="38100" dist="38100" dir="2700000" algn="tl">
                    <a:srgbClr val="C0C0C0"/>
                  </a:outerShdw>
                </a:effectLst>
                <a:latin typeface="Dom Casual" charset="0"/>
              </a:rPr>
              <a:t>Resolution</a:t>
            </a:r>
            <a:r>
              <a:rPr lang="es-ES" sz="3600" b="1" dirty="0">
                <a:solidFill>
                  <a:schemeClr val="accent4">
                    <a:lumMod val="50000"/>
                  </a:schemeClr>
                </a:solidFill>
                <a:effectLst>
                  <a:outerShdw blurRad="38100" dist="38100" dir="2700000" algn="tl">
                    <a:srgbClr val="C0C0C0"/>
                  </a:outerShdw>
                </a:effectLst>
                <a:latin typeface="Dom Casual" charset="0"/>
              </a:rPr>
              <a:t> </a:t>
            </a:r>
            <a:r>
              <a:rPr lang="es-ES" sz="3600" b="1" dirty="0" err="1">
                <a:solidFill>
                  <a:schemeClr val="accent4">
                    <a:lumMod val="50000"/>
                  </a:schemeClr>
                </a:solidFill>
                <a:effectLst>
                  <a:outerShdw blurRad="38100" dist="38100" dir="2700000" algn="tl">
                    <a:srgbClr val="C0C0C0"/>
                  </a:outerShdw>
                </a:effectLst>
                <a:latin typeface="Dom Casual" charset="0"/>
              </a:rPr>
              <a:t>Protocol</a:t>
            </a:r>
            <a:r>
              <a:rPr lang="es-ES" sz="3600" b="1" dirty="0">
                <a:solidFill>
                  <a:schemeClr val="accent4">
                    <a:lumMod val="50000"/>
                  </a:schemeClr>
                </a:solidFill>
                <a:effectLst>
                  <a:outerShdw blurRad="38100" dist="38100" dir="2700000" algn="tl">
                    <a:srgbClr val="C0C0C0"/>
                  </a:outerShdw>
                </a:effectLst>
                <a:latin typeface="Dom Casual" charset="0"/>
              </a:rPr>
              <a:t>)</a:t>
            </a:r>
          </a:p>
        </p:txBody>
      </p:sp>
      <p:pic>
        <p:nvPicPr>
          <p:cNvPr id="5" name="Imagen 4">
            <a:extLst>
              <a:ext uri="{FF2B5EF4-FFF2-40B4-BE49-F238E27FC236}">
                <a16:creationId xmlns:a16="http://schemas.microsoft.com/office/drawing/2014/main" id="{2DB6BD8F-DB32-4EE9-B8E8-E850B30F9416}"/>
              </a:ext>
            </a:extLst>
          </p:cNvPr>
          <p:cNvPicPr>
            <a:picLocks noChangeAspect="1"/>
          </p:cNvPicPr>
          <p:nvPr/>
        </p:nvPicPr>
        <p:blipFill>
          <a:blip r:embed="rId3"/>
          <a:stretch>
            <a:fillRect/>
          </a:stretch>
        </p:blipFill>
        <p:spPr>
          <a:xfrm>
            <a:off x="599689" y="1303149"/>
            <a:ext cx="7701559" cy="5158851"/>
          </a:xfrm>
          <a:prstGeom prst="rect">
            <a:avLst/>
          </a:prstGeom>
        </p:spPr>
      </p:pic>
    </p:spTree>
    <p:extLst>
      <p:ext uri="{BB962C8B-B14F-4D97-AF65-F5344CB8AC3E}">
        <p14:creationId xmlns:p14="http://schemas.microsoft.com/office/powerpoint/2010/main" val="112032987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 y="108992"/>
            <a:ext cx="9130379" cy="6408712"/>
          </a:xfrm>
          <a:prstGeom prst="rect">
            <a:avLst/>
          </a:prstGeom>
        </p:spPr>
      </p:pic>
      <p:sp>
        <p:nvSpPr>
          <p:cNvPr id="7" name="Rectangle 2"/>
          <p:cNvSpPr txBox="1">
            <a:spLocks noChangeArrowheads="1"/>
          </p:cNvSpPr>
          <p:nvPr/>
        </p:nvSpPr>
        <p:spPr>
          <a:xfrm>
            <a:off x="8756" y="-99392"/>
            <a:ext cx="9144000"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27450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66" y="2167657"/>
            <a:ext cx="51149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52611" y="1167532"/>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2000" b="1" dirty="0">
                <a:solidFill>
                  <a:schemeClr val="accent5">
                    <a:lumMod val="75000"/>
                  </a:schemeClr>
                </a:solidFill>
                <a:latin typeface="ZapfHumnst BT"/>
              </a:rPr>
              <a:t>Modelo OSI</a:t>
            </a:r>
            <a:endParaRPr lang="es-MX" sz="2000" dirty="0">
              <a:solidFill>
                <a:schemeClr val="accent5">
                  <a:lumMod val="75000"/>
                </a:schemeClr>
              </a:solidFill>
              <a:latin typeface="ZapfHumnst BT"/>
            </a:endParaRPr>
          </a:p>
        </p:txBody>
      </p:sp>
      <p:sp>
        <p:nvSpPr>
          <p:cNvPr id="16" name="Text Box 8"/>
          <p:cNvSpPr txBox="1">
            <a:spLocks noChangeArrowheads="1"/>
          </p:cNvSpPr>
          <p:nvPr/>
        </p:nvSpPr>
        <p:spPr bwMode="auto">
          <a:xfrm>
            <a:off x="393254" y="1579612"/>
            <a:ext cx="814387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err="1">
                <a:solidFill>
                  <a:schemeClr val="accent6">
                    <a:lumMod val="75000"/>
                  </a:schemeClr>
                </a:solidFill>
                <a:latin typeface="ZapfHumnst BT"/>
              </a:rPr>
              <a:t>Overhead</a:t>
            </a:r>
            <a:r>
              <a:rPr lang="es-MX" sz="1600" b="1" dirty="0">
                <a:solidFill>
                  <a:schemeClr val="accent6">
                    <a:lumMod val="75000"/>
                  </a:schemeClr>
                </a:solidFill>
                <a:latin typeface="ZapfHumnst BT"/>
              </a:rPr>
              <a:t>. </a:t>
            </a:r>
            <a:r>
              <a:rPr lang="es-MX" sz="1600" dirty="0">
                <a:solidFill>
                  <a:schemeClr val="bg2">
                    <a:lumMod val="25000"/>
                  </a:schemeClr>
                </a:solidFill>
                <a:latin typeface="ZapfHumnst BT"/>
              </a:rPr>
              <a:t>Información de control que define el significado de cada uno de los datos. </a:t>
            </a:r>
          </a:p>
        </p:txBody>
      </p:sp>
      <p:sp>
        <p:nvSpPr>
          <p:cNvPr id="8" name="Text Box 8"/>
          <p:cNvSpPr txBox="1">
            <a:spLocks noChangeArrowheads="1"/>
          </p:cNvSpPr>
          <p:nvPr/>
        </p:nvSpPr>
        <p:spPr bwMode="auto">
          <a:xfrm>
            <a:off x="405141" y="4222077"/>
            <a:ext cx="4143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400" b="1" dirty="0">
                <a:solidFill>
                  <a:schemeClr val="bg2">
                    <a:lumMod val="25000"/>
                  </a:schemeClr>
                </a:solidFill>
                <a:latin typeface="ZapfHumnst BT"/>
              </a:rPr>
              <a:t>CA</a:t>
            </a:r>
            <a:r>
              <a:rPr lang="es-MX" sz="1400" dirty="0">
                <a:solidFill>
                  <a:schemeClr val="bg2">
                    <a:lumMod val="25000"/>
                  </a:schemeClr>
                </a:solidFill>
                <a:latin typeface="ZapfHumnst BT"/>
              </a:rPr>
              <a:t> – Encabezado capa aplicación</a:t>
            </a:r>
          </a:p>
          <a:p>
            <a:pPr>
              <a:lnSpc>
                <a:spcPct val="150000"/>
              </a:lnSpc>
            </a:pPr>
            <a:r>
              <a:rPr lang="es-MX" sz="1400" b="1" dirty="0">
                <a:solidFill>
                  <a:schemeClr val="bg2">
                    <a:lumMod val="25000"/>
                  </a:schemeClr>
                </a:solidFill>
                <a:latin typeface="ZapfHumnst BT"/>
              </a:rPr>
              <a:t>CP</a:t>
            </a:r>
            <a:r>
              <a:rPr lang="es-MX" sz="1400" dirty="0">
                <a:solidFill>
                  <a:schemeClr val="bg2">
                    <a:lumMod val="25000"/>
                  </a:schemeClr>
                </a:solidFill>
                <a:latin typeface="ZapfHumnst BT"/>
              </a:rPr>
              <a:t> – Encabezado capa presentación</a:t>
            </a:r>
          </a:p>
          <a:p>
            <a:pPr>
              <a:lnSpc>
                <a:spcPct val="150000"/>
              </a:lnSpc>
            </a:pPr>
            <a:r>
              <a:rPr lang="es-MX" sz="1400" b="1" dirty="0">
                <a:solidFill>
                  <a:schemeClr val="bg2">
                    <a:lumMod val="25000"/>
                  </a:schemeClr>
                </a:solidFill>
                <a:latin typeface="ZapfHumnst BT"/>
              </a:rPr>
              <a:t>CS</a:t>
            </a:r>
            <a:r>
              <a:rPr lang="es-MX" sz="1400" dirty="0">
                <a:solidFill>
                  <a:schemeClr val="bg2">
                    <a:lumMod val="25000"/>
                  </a:schemeClr>
                </a:solidFill>
                <a:latin typeface="ZapfHumnst BT"/>
              </a:rPr>
              <a:t> – Encabezado capa sesión</a:t>
            </a:r>
          </a:p>
          <a:p>
            <a:pPr>
              <a:lnSpc>
                <a:spcPct val="150000"/>
              </a:lnSpc>
            </a:pPr>
            <a:r>
              <a:rPr lang="es-MX" sz="1400" b="1" dirty="0">
                <a:solidFill>
                  <a:schemeClr val="bg2">
                    <a:lumMod val="25000"/>
                  </a:schemeClr>
                </a:solidFill>
                <a:latin typeface="ZapfHumnst BT"/>
              </a:rPr>
              <a:t>CT</a:t>
            </a:r>
            <a:r>
              <a:rPr lang="es-MX" sz="1400" dirty="0">
                <a:solidFill>
                  <a:schemeClr val="bg2">
                    <a:lumMod val="25000"/>
                  </a:schemeClr>
                </a:solidFill>
                <a:latin typeface="ZapfHumnst BT"/>
              </a:rPr>
              <a:t> – Encabezado capa transporte</a:t>
            </a:r>
          </a:p>
          <a:p>
            <a:pPr>
              <a:lnSpc>
                <a:spcPct val="150000"/>
              </a:lnSpc>
            </a:pPr>
            <a:r>
              <a:rPr lang="es-MX" sz="1400" b="1" dirty="0">
                <a:solidFill>
                  <a:schemeClr val="bg2">
                    <a:lumMod val="25000"/>
                  </a:schemeClr>
                </a:solidFill>
                <a:latin typeface="ZapfHumnst BT"/>
              </a:rPr>
              <a:t>CR</a:t>
            </a:r>
            <a:r>
              <a:rPr lang="es-MX" sz="1400" dirty="0">
                <a:solidFill>
                  <a:schemeClr val="bg2">
                    <a:lumMod val="25000"/>
                  </a:schemeClr>
                </a:solidFill>
                <a:latin typeface="ZapfHumnst BT"/>
              </a:rPr>
              <a:t> – Encabezado capa red</a:t>
            </a:r>
          </a:p>
          <a:p>
            <a:pPr>
              <a:lnSpc>
                <a:spcPct val="150000"/>
              </a:lnSpc>
            </a:pPr>
            <a:r>
              <a:rPr lang="es-MX" sz="1400" b="1" dirty="0">
                <a:solidFill>
                  <a:schemeClr val="bg2">
                    <a:lumMod val="25000"/>
                  </a:schemeClr>
                </a:solidFill>
                <a:latin typeface="ZapfHumnst BT"/>
              </a:rPr>
              <a:t>CE</a:t>
            </a:r>
            <a:r>
              <a:rPr lang="es-MX" sz="1400" dirty="0">
                <a:solidFill>
                  <a:schemeClr val="bg2">
                    <a:lumMod val="25000"/>
                  </a:schemeClr>
                </a:solidFill>
                <a:latin typeface="ZapfHumnst BT"/>
              </a:rPr>
              <a:t> – Encabezado capa enlace de datos</a:t>
            </a:r>
          </a:p>
        </p:txBody>
      </p:sp>
      <p:sp>
        <p:nvSpPr>
          <p:cNvPr id="9" name="Text Box 8"/>
          <p:cNvSpPr txBox="1">
            <a:spLocks noChangeArrowheads="1"/>
          </p:cNvSpPr>
          <p:nvPr/>
        </p:nvSpPr>
        <p:spPr bwMode="auto">
          <a:xfrm>
            <a:off x="393254" y="2587873"/>
            <a:ext cx="561890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Los datos en cada capa no se modifican sino </a:t>
            </a:r>
          </a:p>
          <a:p>
            <a:pPr>
              <a:lnSpc>
                <a:spcPct val="150000"/>
              </a:lnSpc>
            </a:pPr>
            <a:r>
              <a:rPr lang="es-MX" sz="1600" dirty="0">
                <a:solidFill>
                  <a:schemeClr val="bg2">
                    <a:lumMod val="25000"/>
                  </a:schemeClr>
                </a:solidFill>
                <a:latin typeface="ZapfHumnst BT"/>
              </a:rPr>
              <a:t>   que se van agregando.</a:t>
            </a:r>
          </a:p>
        </p:txBody>
      </p:sp>
      <p:sp>
        <p:nvSpPr>
          <p:cNvPr id="18440" name="Text Box 8"/>
          <p:cNvSpPr txBox="1">
            <a:spLocks noChangeArrowheads="1"/>
          </p:cNvSpPr>
          <p:nvPr/>
        </p:nvSpPr>
        <p:spPr bwMode="auto">
          <a:xfrm>
            <a:off x="393254" y="2157660"/>
            <a:ext cx="592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Cada capa agrega sus propios significados (encabezados).</a:t>
            </a:r>
          </a:p>
        </p:txBody>
      </p:sp>
      <p:sp>
        <p:nvSpPr>
          <p:cNvPr id="10" name="Text Box 8"/>
          <p:cNvSpPr txBox="1">
            <a:spLocks noChangeArrowheads="1"/>
          </p:cNvSpPr>
          <p:nvPr/>
        </p:nvSpPr>
        <p:spPr bwMode="auto">
          <a:xfrm>
            <a:off x="393254" y="3300660"/>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a:solidFill>
                  <a:schemeClr val="bg2">
                    <a:lumMod val="25000"/>
                  </a:schemeClr>
                </a:solidFill>
                <a:latin typeface="ZapfHumnst BT"/>
              </a:rPr>
              <a:t>  La información en la red jamás va </a:t>
            </a:r>
          </a:p>
          <a:p>
            <a:pPr>
              <a:lnSpc>
                <a:spcPct val="150000"/>
              </a:lnSpc>
            </a:pPr>
            <a:r>
              <a:rPr lang="es-MX" sz="1600">
                <a:solidFill>
                  <a:schemeClr val="bg2">
                    <a:lumMod val="25000"/>
                  </a:schemeClr>
                </a:solidFill>
                <a:latin typeface="ZapfHumnst BT"/>
              </a:rPr>
              <a:t>   desnuda, siempre lleva overhead.</a:t>
            </a:r>
          </a:p>
        </p:txBody>
      </p:sp>
      <p:sp>
        <p:nvSpPr>
          <p:cNvPr id="1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Encapsulación</a:t>
            </a:r>
          </a:p>
        </p:txBody>
      </p:sp>
    </p:spTree>
    <p:extLst>
      <p:ext uri="{BB962C8B-B14F-4D97-AF65-F5344CB8AC3E}">
        <p14:creationId xmlns:p14="http://schemas.microsoft.com/office/powerpoint/2010/main" val="29806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1+#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1+#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Effect transition="in" filter="box(in)">
                                      <p:cBhvr>
                                        <p:cTn id="25" dur="2000"/>
                                        <p:tgtEl>
                                          <p:spTgt spid="184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1+#ppt_w/2"/>
                                          </p:val>
                                        </p:tav>
                                        <p:tav tm="100000">
                                          <p:val>
                                            <p:strVal val="#ppt_x"/>
                                          </p:val>
                                        </p:tav>
                                      </p:tavLst>
                                    </p:anim>
                                    <p:anim calcmode="lin" valueType="num">
                                      <p:cBhvr additive="base">
                                        <p:cTn id="31"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000" fill="hold"/>
                                        <p:tgtEl>
                                          <p:spTgt spid="10"/>
                                        </p:tgtEl>
                                        <p:attrNameLst>
                                          <p:attrName>ppt_x</p:attrName>
                                        </p:attrNameLst>
                                      </p:cBhvr>
                                      <p:tavLst>
                                        <p:tav tm="0">
                                          <p:val>
                                            <p:strVal val="1+#ppt_w/2"/>
                                          </p:val>
                                        </p:tav>
                                        <p:tav tm="100000">
                                          <p:val>
                                            <p:strVal val="#ppt_x"/>
                                          </p:val>
                                        </p:tav>
                                      </p:tavLst>
                                    </p:anim>
                                    <p:anim calcmode="lin" valueType="num">
                                      <p:cBhvr additive="base">
                                        <p:cTn id="3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6" grpId="0" autoUpdateAnimBg="0"/>
      <p:bldP spid="8" grpId="0" autoUpdateAnimBg="0"/>
      <p:bldP spid="9" grpId="0" autoUpdateAnimBg="0"/>
      <p:bldP spid="18440" grpId="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143000"/>
            <a:ext cx="5072063" cy="500063"/>
          </a:xfrm>
          <a:prstGeom prst="rect">
            <a:avLst/>
          </a:prstGeom>
        </p:spPr>
        <p:txBody>
          <a:bodyPr/>
          <a:lstStyle/>
          <a:p>
            <a:pPr marL="342900" indent="-342900" eaLnBrk="0" hangingPunct="0">
              <a:lnSpc>
                <a:spcPct val="150000"/>
              </a:lnSpc>
              <a:spcBef>
                <a:spcPct val="20000"/>
              </a:spcBef>
              <a:defRPr/>
            </a:pPr>
            <a:r>
              <a:rPr lang="es-MX" sz="1800" b="1" kern="0" dirty="0">
                <a:solidFill>
                  <a:srgbClr val="0070C0"/>
                </a:solidFill>
                <a:latin typeface="ZapfHumnst BT"/>
              </a:rPr>
              <a:t>Comunicaciones Peer-</a:t>
            </a:r>
            <a:r>
              <a:rPr lang="es-MX" sz="1800" b="1" kern="0" dirty="0" err="1">
                <a:solidFill>
                  <a:srgbClr val="0070C0"/>
                </a:solidFill>
                <a:latin typeface="ZapfHumnst BT"/>
              </a:rPr>
              <a:t>to</a:t>
            </a:r>
            <a:r>
              <a:rPr lang="es-MX" sz="1800" b="1" kern="0" dirty="0">
                <a:solidFill>
                  <a:srgbClr val="0070C0"/>
                </a:solidFill>
                <a:latin typeface="ZapfHumnst BT"/>
              </a:rPr>
              <a:t>-peer (Igual a igual)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857375"/>
            <a:ext cx="60007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2938" y="1857375"/>
            <a:ext cx="2071687" cy="4154984"/>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lang="es-MX" sz="1600" kern="0" dirty="0">
                <a:latin typeface="ZapfHumnst BT"/>
              </a:rPr>
              <a:t>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b="1" kern="0" dirty="0">
                <a:latin typeface="ZapfHumnst BT"/>
              </a:rPr>
              <a:t> </a:t>
            </a:r>
            <a:r>
              <a:rPr lang="es-MX" sz="1600" kern="0" dirty="0">
                <a:latin typeface="ZapfHumnst BT"/>
              </a:rPr>
              <a:t>de una máquina mantiene una conversación con 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kern="0" dirty="0">
                <a:solidFill>
                  <a:schemeClr val="accent6">
                    <a:lumMod val="75000"/>
                  </a:schemeClr>
                </a:solidFill>
                <a:latin typeface="ZapfHumnst BT"/>
              </a:rPr>
              <a:t> </a:t>
            </a:r>
            <a:r>
              <a:rPr lang="es-MX" sz="1600" kern="0" dirty="0">
                <a:latin typeface="ZapfHumnst BT"/>
              </a:rPr>
              <a:t>de otra máquina. Las reglas y convenciones utilizadas en esta conversación se conocen como </a:t>
            </a:r>
            <a:r>
              <a:rPr lang="es-MX" sz="1600" b="1" kern="0" dirty="0">
                <a:solidFill>
                  <a:schemeClr val="accent6">
                    <a:lumMod val="75000"/>
                  </a:schemeClr>
                </a:solidFill>
                <a:latin typeface="ZapfHumnst BT"/>
              </a:rPr>
              <a:t>protocolos de capa</a:t>
            </a:r>
            <a:endParaRPr lang="es-MX" sz="1800" dirty="0">
              <a:solidFill>
                <a:schemeClr val="accent6">
                  <a:lumMod val="75000"/>
                </a:schemeClr>
              </a:solidFill>
              <a:latin typeface="ZapfHumnst BT"/>
            </a:endParaRPr>
          </a:p>
        </p:txBody>
      </p:sp>
      <p:sp>
        <p:nvSpPr>
          <p:cNvPr id="7"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en diferentes capas</a:t>
            </a:r>
          </a:p>
        </p:txBody>
      </p:sp>
    </p:spTree>
    <p:extLst>
      <p:ext uri="{BB962C8B-B14F-4D97-AF65-F5344CB8AC3E}">
        <p14:creationId xmlns:p14="http://schemas.microsoft.com/office/powerpoint/2010/main" val="205336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00063" y="1119188"/>
            <a:ext cx="8320409" cy="1666875"/>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a:p>
            <a:pPr algn="just" eaLnBrk="0" hangingPunct="0">
              <a:lnSpc>
                <a:spcPct val="150000"/>
              </a:lnSpc>
              <a:spcBef>
                <a:spcPct val="20000"/>
              </a:spcBef>
              <a:defRPr/>
            </a:pPr>
            <a:r>
              <a:rPr lang="es-MX" sz="1800" kern="0" dirty="0">
                <a:solidFill>
                  <a:schemeClr val="bg2">
                    <a:lumMod val="25000"/>
                  </a:schemeClr>
                </a:solidFill>
                <a:latin typeface="ZapfHumnst BT"/>
              </a:rPr>
              <a:t>Cada capa (origen) se comunica con su correspondiente capa (destino) usando su propia </a:t>
            </a:r>
            <a:r>
              <a:rPr lang="es-MX" sz="1800" b="1" kern="0" dirty="0">
                <a:solidFill>
                  <a:schemeClr val="accent6">
                    <a:lumMod val="75000"/>
                  </a:schemeClr>
                </a:solidFill>
                <a:latin typeface="ZapfHumnst BT"/>
              </a:rPr>
              <a:t>unidad de datos de protocolo</a:t>
            </a:r>
            <a:r>
              <a:rPr lang="es-MX" sz="1800" kern="0" dirty="0">
                <a:solidFill>
                  <a:schemeClr val="accent6">
                    <a:lumMod val="75000"/>
                  </a:schemeClr>
                </a:solidFill>
                <a:latin typeface="ZapfHumnst BT"/>
              </a:rPr>
              <a:t> (</a:t>
            </a:r>
            <a:r>
              <a:rPr lang="es-MX" sz="1800" b="1" kern="0" dirty="0" err="1">
                <a:solidFill>
                  <a:schemeClr val="accent6">
                    <a:lumMod val="75000"/>
                  </a:schemeClr>
                </a:solidFill>
                <a:latin typeface="ZapfHumnst BT"/>
              </a:rPr>
              <a:t>protocol</a:t>
            </a:r>
            <a:r>
              <a:rPr lang="es-MX" sz="1800" b="1" kern="0" dirty="0">
                <a:solidFill>
                  <a:schemeClr val="accent6">
                    <a:lumMod val="75000"/>
                  </a:schemeClr>
                </a:solidFill>
                <a:latin typeface="ZapfHumnst BT"/>
              </a:rPr>
              <a:t> data </a:t>
            </a:r>
            <a:r>
              <a:rPr lang="es-MX" sz="1800" b="1" kern="0" dirty="0" err="1">
                <a:solidFill>
                  <a:schemeClr val="accent6">
                    <a:lumMod val="75000"/>
                  </a:schemeClr>
                </a:solidFill>
                <a:latin typeface="ZapfHumnst BT"/>
              </a:rPr>
              <a:t>unit</a:t>
            </a:r>
            <a:r>
              <a:rPr lang="es-MX" sz="1800" b="1" kern="0" dirty="0">
                <a:solidFill>
                  <a:schemeClr val="accent6">
                    <a:lumMod val="75000"/>
                  </a:schemeClr>
                </a:solidFill>
                <a:latin typeface="ZapfHumnst BT"/>
              </a:rPr>
              <a:t> -PDU)</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714625"/>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extLst>
      <p:ext uri="{BB962C8B-B14F-4D97-AF65-F5344CB8AC3E}">
        <p14:creationId xmlns:p14="http://schemas.microsoft.com/office/powerpoint/2010/main" val="163017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20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1689762"/>
            <a:ext cx="7560840" cy="1169551"/>
          </a:xfrm>
          <a:prstGeom prst="rect">
            <a:avLst/>
          </a:prstGeom>
        </p:spPr>
        <p:txBody>
          <a:bodyPr vert="horz" wrap="square" lIns="0" tIns="0" rIns="0" bIns="0" rtlCol="0">
            <a:spAutoFit/>
          </a:bodyPr>
          <a:lstStyle/>
          <a:p>
            <a:pPr marL="180975" indent="-171450">
              <a:lnSpc>
                <a:spcPts val="2396"/>
              </a:lnSpc>
              <a:buClr>
                <a:srgbClr val="454551"/>
              </a:buClr>
              <a:buFont typeface="Arial"/>
              <a:buChar char="•"/>
              <a:tabLst>
                <a:tab pos="180975" algn="l"/>
              </a:tabLst>
            </a:pPr>
            <a:r>
              <a:rPr spc="-15" dirty="0">
                <a:solidFill>
                  <a:schemeClr val="bg2">
                    <a:lumMod val="25000"/>
                  </a:schemeClr>
                </a:solidFill>
                <a:latin typeface="ZapfHumnst BT"/>
                <a:cs typeface="Calibri"/>
              </a:rPr>
              <a:t>Cad</a:t>
            </a:r>
            <a:r>
              <a:rPr spc="-11" dirty="0">
                <a:solidFill>
                  <a:schemeClr val="bg2">
                    <a:lumMod val="25000"/>
                  </a:schemeClr>
                </a:solidFill>
                <a:latin typeface="ZapfHumnst BT"/>
                <a:cs typeface="Calibri"/>
              </a:rPr>
              <a:t>a</a:t>
            </a:r>
            <a:r>
              <a:rPr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apa</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g</a:t>
            </a:r>
            <a:r>
              <a:rPr spc="-38"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e</a:t>
            </a:r>
            <a:r>
              <a:rPr spc="-49" dirty="0">
                <a:solidFill>
                  <a:schemeClr val="bg2">
                    <a:lumMod val="25000"/>
                  </a:schemeClr>
                </a:solidFill>
                <a:latin typeface="ZapfHumnst BT"/>
                <a:cs typeface="Calibri"/>
              </a:rPr>
              <a:t>g</a:t>
            </a:r>
            <a:r>
              <a:rPr spc="-11" dirty="0">
                <a:solidFill>
                  <a:schemeClr val="bg2">
                    <a:lumMod val="25000"/>
                  </a:schemeClr>
                </a:solidFill>
                <a:latin typeface="ZapfHumnst BT"/>
                <a:cs typeface="Calibri"/>
              </a:rPr>
              <a:t>a</a:t>
            </a:r>
            <a:r>
              <a:rPr spc="-23" dirty="0">
                <a:solidFill>
                  <a:schemeClr val="bg2">
                    <a:lumMod val="25000"/>
                  </a:schemeClr>
                </a:solidFill>
                <a:latin typeface="ZapfHumnst BT"/>
                <a:cs typeface="Calibri"/>
              </a:rPr>
              <a:t> </a:t>
            </a:r>
            <a:r>
              <a:rPr dirty="0">
                <a:solidFill>
                  <a:schemeClr val="bg2">
                    <a:lumMod val="25000"/>
                  </a:schemeClr>
                </a:solidFill>
                <a:latin typeface="ZapfHumnst BT"/>
                <a:cs typeface="Calibri"/>
              </a:rPr>
              <a:t>i</a:t>
            </a:r>
            <a:r>
              <a:rPr spc="-23" dirty="0">
                <a:solidFill>
                  <a:schemeClr val="bg2">
                    <a:lumMod val="25000"/>
                  </a:schemeClr>
                </a:solidFill>
                <a:latin typeface="ZapfHumnst BT"/>
                <a:cs typeface="Calibri"/>
              </a:rPr>
              <a:t>n</a:t>
            </a:r>
            <a:r>
              <a:rPr spc="-49" dirty="0">
                <a:solidFill>
                  <a:schemeClr val="bg2">
                    <a:lumMod val="25000"/>
                  </a:schemeClr>
                </a:solidFill>
                <a:latin typeface="ZapfHumnst BT"/>
                <a:cs typeface="Calibri"/>
              </a:rPr>
              <a:t>f</a:t>
            </a:r>
            <a:r>
              <a:rPr spc="-15" dirty="0">
                <a:solidFill>
                  <a:schemeClr val="bg2">
                    <a:lumMod val="25000"/>
                  </a:schemeClr>
                </a:solidFill>
                <a:latin typeface="ZapfHumnst BT"/>
                <a:cs typeface="Calibri"/>
              </a:rPr>
              <a:t>ormació</a:t>
            </a:r>
            <a:r>
              <a:rPr spc="-11" dirty="0">
                <a:solidFill>
                  <a:schemeClr val="bg2">
                    <a:lumMod val="25000"/>
                  </a:schemeClr>
                </a:solidFill>
                <a:latin typeface="ZapfHumnst BT"/>
                <a:cs typeface="Calibri"/>
              </a:rPr>
              <a:t>n</a:t>
            </a:r>
            <a:r>
              <a:rPr spc="15"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11" dirty="0">
                <a:solidFill>
                  <a:schemeClr val="bg2">
                    <a:lumMod val="25000"/>
                  </a:schemeClr>
                </a:solidFill>
                <a:latin typeface="ZapfHumnst BT"/>
                <a:cs typeface="Calibri"/>
              </a:rPr>
              <a:t>e</a:t>
            </a:r>
            <a:r>
              <a:rPr spc="4"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49" dirty="0">
                <a:solidFill>
                  <a:schemeClr val="bg2">
                    <a:lumMod val="25000"/>
                  </a:schemeClr>
                </a:solidFill>
                <a:latin typeface="ZapfHumnst BT"/>
                <a:cs typeface="Calibri"/>
              </a:rPr>
              <a:t>r</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l</a:t>
            </a:r>
            <a:r>
              <a:rPr spc="4"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a</a:t>
            </a:r>
            <a:r>
              <a:rPr spc="-4" dirty="0">
                <a:solidFill>
                  <a:schemeClr val="bg2">
                    <a:lumMod val="25000"/>
                  </a:schemeClr>
                </a:solidFill>
                <a:latin typeface="ZapfHumnst BT"/>
                <a:cs typeface="Calibri"/>
              </a:rPr>
              <a:t> </a:t>
            </a:r>
            <a:r>
              <a:rPr dirty="0">
                <a:solidFill>
                  <a:schemeClr val="bg2">
                    <a:lumMod val="25000"/>
                  </a:schemeClr>
                </a:solidFill>
                <a:latin typeface="ZapfHumnst BT"/>
                <a:cs typeface="Calibri"/>
              </a:rPr>
              <a:t>los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30" dirty="0">
                <a:solidFill>
                  <a:schemeClr val="bg2">
                    <a:lumMod val="25000"/>
                  </a:schemeClr>
                </a:solidFill>
                <a:latin typeface="ZapfHumnst BT"/>
                <a:cs typeface="Calibri"/>
              </a:rPr>
              <a:t>a</a:t>
            </a:r>
            <a:r>
              <a:rPr spc="-26" dirty="0">
                <a:solidFill>
                  <a:schemeClr val="bg2">
                    <a:lumMod val="25000"/>
                  </a:schemeClr>
                </a:solidFill>
                <a:latin typeface="ZapfHumnst BT"/>
                <a:cs typeface="Calibri"/>
              </a:rPr>
              <a:t>t</a:t>
            </a:r>
            <a:r>
              <a:rPr spc="-15" dirty="0">
                <a:solidFill>
                  <a:schemeClr val="bg2">
                    <a:lumMod val="25000"/>
                  </a:schemeClr>
                </a:solidFill>
                <a:latin typeface="ZapfHumnst BT"/>
                <a:cs typeface="Calibri"/>
              </a:rPr>
              <a:t>o</a:t>
            </a:r>
            <a:r>
              <a:rPr spc="-11" dirty="0">
                <a:solidFill>
                  <a:schemeClr val="bg2">
                    <a:lumMod val="25000"/>
                  </a:schemeClr>
                </a:solidFill>
                <a:latin typeface="ZapfHumnst BT"/>
                <a:cs typeface="Calibri"/>
              </a:rPr>
              <a:t>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pa</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9" dirty="0">
                <a:solidFill>
                  <a:schemeClr val="bg2">
                    <a:lumMod val="25000"/>
                  </a:schemeClr>
                </a:solidFill>
                <a:latin typeface="ZapfHumnst BT"/>
                <a:cs typeface="Calibri"/>
              </a:rPr>
              <a:t>omu</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i</a:t>
            </a:r>
            <a:r>
              <a:rPr spc="-34"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a:t>
            </a:r>
            <a:r>
              <a:rPr spc="-45"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spc="15"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n</a:t>
            </a:r>
            <a:r>
              <a:rPr spc="4"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su</a:t>
            </a:r>
            <a:endParaRPr dirty="0">
              <a:solidFill>
                <a:schemeClr val="bg2">
                  <a:lumMod val="25000"/>
                </a:schemeClr>
              </a:solidFill>
              <a:latin typeface="ZapfHumnst BT"/>
              <a:cs typeface="Calibri"/>
            </a:endParaRPr>
          </a:p>
          <a:p>
            <a:pPr marL="180975">
              <a:lnSpc>
                <a:spcPts val="2396"/>
              </a:lnSpc>
            </a:pPr>
            <a:r>
              <a:rPr spc="-26" dirty="0">
                <a:solidFill>
                  <a:schemeClr val="bg2">
                    <a:lumMod val="25000"/>
                  </a:schemeClr>
                </a:solidFill>
                <a:latin typeface="ZapfHumnst BT"/>
                <a:cs typeface="Calibri"/>
              </a:rPr>
              <a:t>c</a:t>
            </a:r>
            <a:r>
              <a:rPr spc="-15" dirty="0">
                <a:solidFill>
                  <a:schemeClr val="bg2">
                    <a:lumMod val="25000"/>
                  </a:schemeClr>
                </a:solidFill>
                <a:latin typeface="ZapfHumnst BT"/>
                <a:cs typeface="Calibri"/>
              </a:rPr>
              <a:t>o</a:t>
            </a:r>
            <a:r>
              <a:rPr spc="-34"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apar</a:t>
            </a:r>
            <a:r>
              <a:rPr spc="-26"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e</a:t>
            </a:r>
            <a:r>
              <a:rPr spc="8" dirty="0">
                <a:solidFill>
                  <a:schemeClr val="bg2">
                    <a:lumMod val="25000"/>
                  </a:schemeClr>
                </a:solidFill>
                <a:latin typeface="ZapfHumnst BT"/>
                <a:cs typeface="Calibri"/>
              </a:rPr>
              <a:t> </a:t>
            </a:r>
            <a:r>
              <a:rPr spc="-38"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emo</a:t>
            </a:r>
            <a:r>
              <a:rPr spc="-38"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a.</a:t>
            </a:r>
            <a:endParaRPr dirty="0">
              <a:solidFill>
                <a:schemeClr val="bg2">
                  <a:lumMod val="25000"/>
                </a:schemeClr>
              </a:solidFill>
              <a:latin typeface="ZapfHumnst BT"/>
              <a:cs typeface="Calibri"/>
            </a:endParaRPr>
          </a:p>
          <a:p>
            <a:pPr>
              <a:spcBef>
                <a:spcPts val="35"/>
              </a:spcBef>
            </a:pPr>
            <a:endParaRPr dirty="0">
              <a:solidFill>
                <a:schemeClr val="bg2">
                  <a:lumMod val="25000"/>
                </a:schemeClr>
              </a:solidFill>
              <a:latin typeface="ZapfHumnst BT"/>
              <a:cs typeface="Times New Roman"/>
            </a:endParaRPr>
          </a:p>
          <a:p>
            <a:pPr marL="180975" indent="-171450">
              <a:buClr>
                <a:srgbClr val="454551"/>
              </a:buClr>
              <a:buFont typeface="Arial"/>
              <a:buChar char="•"/>
              <a:tabLst>
                <a:tab pos="180975" algn="l"/>
              </a:tabLst>
            </a:pP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le</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l</a:t>
            </a:r>
            <a:r>
              <a:rPr spc="-11" dirty="0">
                <a:solidFill>
                  <a:schemeClr val="bg2">
                    <a:lumMod val="25000"/>
                  </a:schemeClr>
                </a:solidFill>
                <a:latin typeface="ZapfHumnst BT"/>
                <a:cs typeface="Calibri"/>
              </a:rPr>
              <a:t>lama</a:t>
            </a:r>
            <a:r>
              <a:rPr spc="-8" dirty="0">
                <a:solidFill>
                  <a:schemeClr val="bg2">
                    <a:lumMod val="25000"/>
                  </a:schemeClr>
                </a:solidFill>
                <a:latin typeface="ZapfHumnst BT"/>
                <a:cs typeface="Calibri"/>
              </a:rPr>
              <a:t> </a:t>
            </a:r>
            <a:r>
              <a:rPr b="1" spc="-60" dirty="0">
                <a:solidFill>
                  <a:schemeClr val="bg2">
                    <a:lumMod val="25000"/>
                  </a:schemeClr>
                </a:solidFill>
                <a:latin typeface="ZapfHumnst BT"/>
                <a:cs typeface="Calibri"/>
              </a:rPr>
              <a:t>P</a:t>
            </a:r>
            <a:r>
              <a:rPr b="1" spc="-11" dirty="0">
                <a:solidFill>
                  <a:schemeClr val="bg2">
                    <a:lumMod val="25000"/>
                  </a:schemeClr>
                </a:solidFill>
                <a:latin typeface="ZapfHumnst BT"/>
                <a:cs typeface="Calibri"/>
              </a:rPr>
              <a:t>ac</a:t>
            </a:r>
            <a:r>
              <a:rPr b="1" spc="-64" dirty="0">
                <a:solidFill>
                  <a:schemeClr val="bg2">
                    <a:lumMod val="25000"/>
                  </a:schemeClr>
                </a:solidFill>
                <a:latin typeface="ZapfHumnst BT"/>
                <a:cs typeface="Calibri"/>
              </a:rPr>
              <a:t>k</a:t>
            </a:r>
            <a:r>
              <a:rPr b="1" spc="-23" dirty="0">
                <a:solidFill>
                  <a:schemeClr val="bg2">
                    <a:lumMod val="25000"/>
                  </a:schemeClr>
                </a:solidFill>
                <a:latin typeface="ZapfHumnst BT"/>
                <a:cs typeface="Calibri"/>
              </a:rPr>
              <a:t>e</a:t>
            </a:r>
            <a:r>
              <a:rPr b="1" spc="-8" dirty="0">
                <a:solidFill>
                  <a:schemeClr val="bg2">
                    <a:lumMod val="25000"/>
                  </a:schemeClr>
                </a:solidFill>
                <a:latin typeface="ZapfHumnst BT"/>
                <a:cs typeface="Calibri"/>
              </a:rPr>
              <a:t>t</a:t>
            </a:r>
            <a:r>
              <a:rPr b="1" spc="23"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D</a:t>
            </a:r>
            <a:r>
              <a:rPr b="1" spc="-30" dirty="0">
                <a:solidFill>
                  <a:schemeClr val="bg2">
                    <a:lumMod val="25000"/>
                  </a:schemeClr>
                </a:solidFill>
                <a:latin typeface="ZapfHumnst BT"/>
                <a:cs typeface="Calibri"/>
              </a:rPr>
              <a:t>a</a:t>
            </a:r>
            <a:r>
              <a:rPr b="1" spc="-26"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a</a:t>
            </a:r>
            <a:r>
              <a:rPr b="1" spc="8" dirty="0">
                <a:solidFill>
                  <a:schemeClr val="bg2">
                    <a:lumMod val="25000"/>
                  </a:schemeClr>
                </a:solidFill>
                <a:latin typeface="ZapfHumnst BT"/>
                <a:cs typeface="Calibri"/>
              </a:rPr>
              <a:t> </a:t>
            </a:r>
            <a:r>
              <a:rPr b="1" spc="-15" dirty="0">
                <a:solidFill>
                  <a:schemeClr val="bg2">
                    <a:lumMod val="25000"/>
                  </a:schemeClr>
                </a:solidFill>
                <a:latin typeface="ZapfHumnst BT"/>
                <a:cs typeface="Calibri"/>
              </a:rPr>
              <a:t>Uni</a:t>
            </a:r>
            <a:r>
              <a:rPr b="1" spc="-8"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 </a:t>
            </a:r>
            <a:r>
              <a:rPr b="1" spc="-11" dirty="0">
                <a:solidFill>
                  <a:schemeClr val="bg2">
                    <a:lumMod val="25000"/>
                  </a:schemeClr>
                </a:solidFill>
                <a:latin typeface="ZapfHumnst BT"/>
                <a:cs typeface="Calibri"/>
              </a:rPr>
              <a:t>–</a:t>
            </a:r>
            <a:r>
              <a:rPr b="1" spc="8"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PDU</a:t>
            </a:r>
            <a:r>
              <a:rPr dirty="0">
                <a:solidFill>
                  <a:schemeClr val="bg2">
                    <a:lumMod val="25000"/>
                  </a:schemeClr>
                </a:solidFill>
                <a:latin typeface="ZapfHumnst BT"/>
                <a:cs typeface="Calibri"/>
              </a:rPr>
              <a:t>.</a:t>
            </a:r>
          </a:p>
        </p:txBody>
      </p:sp>
      <p:sp>
        <p:nvSpPr>
          <p:cNvPr id="4" name="object 4"/>
          <p:cNvSpPr/>
          <p:nvPr/>
        </p:nvSpPr>
        <p:spPr>
          <a:xfrm>
            <a:off x="3691094" y="3576266"/>
            <a:ext cx="866775" cy="521018"/>
          </a:xfrm>
          <a:custGeom>
            <a:avLst/>
            <a:gdLst/>
            <a:ahLst/>
            <a:cxnLst/>
            <a:rect l="l" t="t" r="r" b="b"/>
            <a:pathLst>
              <a:path w="1155700" h="694689">
                <a:moveTo>
                  <a:pt x="574801" y="0"/>
                </a:moveTo>
                <a:lnTo>
                  <a:pt x="519049" y="4064"/>
                </a:lnTo>
                <a:lnTo>
                  <a:pt x="464185" y="16256"/>
                </a:lnTo>
                <a:lnTo>
                  <a:pt x="410590" y="35433"/>
                </a:lnTo>
                <a:lnTo>
                  <a:pt x="359028" y="61214"/>
                </a:lnTo>
                <a:lnTo>
                  <a:pt x="309372" y="93091"/>
                </a:lnTo>
                <a:lnTo>
                  <a:pt x="262127" y="130302"/>
                </a:lnTo>
                <a:lnTo>
                  <a:pt x="217804" y="172212"/>
                </a:lnTo>
                <a:lnTo>
                  <a:pt x="176402" y="218694"/>
                </a:lnTo>
                <a:lnTo>
                  <a:pt x="138429" y="269113"/>
                </a:lnTo>
                <a:lnTo>
                  <a:pt x="104266" y="322834"/>
                </a:lnTo>
                <a:lnTo>
                  <a:pt x="74167" y="379730"/>
                </a:lnTo>
                <a:lnTo>
                  <a:pt x="48640" y="439166"/>
                </a:lnTo>
                <a:lnTo>
                  <a:pt x="28066" y="500761"/>
                </a:lnTo>
                <a:lnTo>
                  <a:pt x="12826" y="563880"/>
                </a:lnTo>
                <a:lnTo>
                  <a:pt x="3175" y="628269"/>
                </a:lnTo>
                <a:lnTo>
                  <a:pt x="0" y="692404"/>
                </a:lnTo>
                <a:lnTo>
                  <a:pt x="76200" y="694309"/>
                </a:lnTo>
                <a:lnTo>
                  <a:pt x="76914" y="665607"/>
                </a:lnTo>
                <a:lnTo>
                  <a:pt x="76962" y="663702"/>
                </a:lnTo>
                <a:lnTo>
                  <a:pt x="79120" y="634873"/>
                </a:lnTo>
                <a:lnTo>
                  <a:pt x="82582" y="607949"/>
                </a:lnTo>
                <a:lnTo>
                  <a:pt x="82803" y="606171"/>
                </a:lnTo>
                <a:lnTo>
                  <a:pt x="87472" y="579374"/>
                </a:lnTo>
                <a:lnTo>
                  <a:pt x="93645" y="550799"/>
                </a:lnTo>
                <a:lnTo>
                  <a:pt x="93979" y="549275"/>
                </a:lnTo>
                <a:lnTo>
                  <a:pt x="101473" y="521081"/>
                </a:lnTo>
                <a:lnTo>
                  <a:pt x="109763" y="494665"/>
                </a:lnTo>
                <a:lnTo>
                  <a:pt x="110236" y="493141"/>
                </a:lnTo>
                <a:lnTo>
                  <a:pt x="120014" y="465582"/>
                </a:lnTo>
                <a:lnTo>
                  <a:pt x="130447" y="440055"/>
                </a:lnTo>
                <a:lnTo>
                  <a:pt x="131063" y="438531"/>
                </a:lnTo>
                <a:lnTo>
                  <a:pt x="142675" y="413258"/>
                </a:lnTo>
                <a:lnTo>
                  <a:pt x="155638" y="387223"/>
                </a:lnTo>
                <a:lnTo>
                  <a:pt x="156337" y="385826"/>
                </a:lnTo>
                <a:lnTo>
                  <a:pt x="169726" y="361823"/>
                </a:lnTo>
                <a:lnTo>
                  <a:pt x="184772" y="337058"/>
                </a:lnTo>
                <a:lnTo>
                  <a:pt x="201422" y="311785"/>
                </a:lnTo>
                <a:lnTo>
                  <a:pt x="201572" y="311785"/>
                </a:lnTo>
                <a:lnTo>
                  <a:pt x="218186" y="288671"/>
                </a:lnTo>
                <a:lnTo>
                  <a:pt x="234936" y="267589"/>
                </a:lnTo>
                <a:lnTo>
                  <a:pt x="253042" y="246253"/>
                </a:lnTo>
                <a:lnTo>
                  <a:pt x="254126" y="244983"/>
                </a:lnTo>
                <a:lnTo>
                  <a:pt x="271869" y="225933"/>
                </a:lnTo>
                <a:lnTo>
                  <a:pt x="273050" y="224663"/>
                </a:lnTo>
                <a:lnTo>
                  <a:pt x="291575" y="206502"/>
                </a:lnTo>
                <a:lnTo>
                  <a:pt x="312674" y="187198"/>
                </a:lnTo>
                <a:lnTo>
                  <a:pt x="312931" y="187198"/>
                </a:lnTo>
                <a:lnTo>
                  <a:pt x="331873" y="171450"/>
                </a:lnTo>
                <a:lnTo>
                  <a:pt x="333248" y="170307"/>
                </a:lnTo>
                <a:lnTo>
                  <a:pt x="352808" y="155702"/>
                </a:lnTo>
                <a:lnTo>
                  <a:pt x="354329" y="154559"/>
                </a:lnTo>
                <a:lnTo>
                  <a:pt x="354487" y="154559"/>
                </a:lnTo>
                <a:lnTo>
                  <a:pt x="374297" y="141097"/>
                </a:lnTo>
                <a:lnTo>
                  <a:pt x="374141" y="141097"/>
                </a:lnTo>
                <a:lnTo>
                  <a:pt x="375792"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2" y="83312"/>
                </a:lnTo>
                <a:lnTo>
                  <a:pt x="510093" y="83312"/>
                </a:lnTo>
                <a:lnTo>
                  <a:pt x="529603" y="79629"/>
                </a:lnTo>
                <a:lnTo>
                  <a:pt x="528827" y="79629"/>
                </a:lnTo>
                <a:lnTo>
                  <a:pt x="531622" y="79248"/>
                </a:lnTo>
                <a:lnTo>
                  <a:pt x="532256" y="79248"/>
                </a:lnTo>
                <a:lnTo>
                  <a:pt x="551688" y="77089"/>
                </a:lnTo>
                <a:lnTo>
                  <a:pt x="551179" y="77089"/>
                </a:lnTo>
                <a:lnTo>
                  <a:pt x="553974" y="76835"/>
                </a:lnTo>
                <a:lnTo>
                  <a:pt x="558364" y="76835"/>
                </a:lnTo>
                <a:lnTo>
                  <a:pt x="575153" y="76241"/>
                </a:lnTo>
                <a:lnTo>
                  <a:pt x="573786" y="76200"/>
                </a:lnTo>
                <a:lnTo>
                  <a:pt x="846717" y="76200"/>
                </a:lnTo>
                <a:lnTo>
                  <a:pt x="812164" y="57785"/>
                </a:lnTo>
                <a:lnTo>
                  <a:pt x="761873" y="35814"/>
                </a:lnTo>
                <a:lnTo>
                  <a:pt x="709802" y="18796"/>
                </a:lnTo>
                <a:lnTo>
                  <a:pt x="656463" y="6858"/>
                </a:lnTo>
                <a:lnTo>
                  <a:pt x="602234" y="762"/>
                </a:lnTo>
                <a:lnTo>
                  <a:pt x="574801" y="0"/>
                </a:lnTo>
                <a:close/>
              </a:path>
              <a:path w="1155700" h="694689">
                <a:moveTo>
                  <a:pt x="76954" y="663998"/>
                </a:moveTo>
                <a:lnTo>
                  <a:pt x="76835" y="665607"/>
                </a:lnTo>
                <a:lnTo>
                  <a:pt x="76954" y="663998"/>
                </a:lnTo>
                <a:close/>
              </a:path>
              <a:path w="1155700" h="694689">
                <a:moveTo>
                  <a:pt x="76976" y="663702"/>
                </a:moveTo>
                <a:lnTo>
                  <a:pt x="76954" y="663998"/>
                </a:lnTo>
                <a:lnTo>
                  <a:pt x="76976" y="663702"/>
                </a:lnTo>
                <a:close/>
              </a:path>
              <a:path w="1155700" h="694689">
                <a:moveTo>
                  <a:pt x="79231" y="634873"/>
                </a:moveTo>
                <a:lnTo>
                  <a:pt x="78993"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374"/>
                </a:lnTo>
                <a:lnTo>
                  <a:pt x="87756" y="577723"/>
                </a:lnTo>
                <a:close/>
              </a:path>
              <a:path w="1155700" h="694689">
                <a:moveTo>
                  <a:pt x="93979" y="549275"/>
                </a:moveTo>
                <a:lnTo>
                  <a:pt x="93599" y="550799"/>
                </a:lnTo>
                <a:lnTo>
                  <a:pt x="93870" y="549775"/>
                </a:lnTo>
                <a:lnTo>
                  <a:pt x="93979" y="549275"/>
                </a:lnTo>
                <a:close/>
              </a:path>
              <a:path w="1155700" h="694689">
                <a:moveTo>
                  <a:pt x="93870" y="549775"/>
                </a:moveTo>
                <a:lnTo>
                  <a:pt x="93599" y="550799"/>
                </a:lnTo>
                <a:lnTo>
                  <a:pt x="93870" y="549775"/>
                </a:lnTo>
                <a:close/>
              </a:path>
              <a:path w="1155700" h="694689">
                <a:moveTo>
                  <a:pt x="94002" y="549275"/>
                </a:moveTo>
                <a:lnTo>
                  <a:pt x="93870" y="549775"/>
                </a:lnTo>
                <a:lnTo>
                  <a:pt x="94002" y="549275"/>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1"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3" y="438531"/>
                </a:moveTo>
                <a:lnTo>
                  <a:pt x="130428" y="440055"/>
                </a:lnTo>
                <a:lnTo>
                  <a:pt x="130590" y="439700"/>
                </a:lnTo>
                <a:lnTo>
                  <a:pt x="131063"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0" y="413258"/>
                </a:lnTo>
                <a:lnTo>
                  <a:pt x="143255" y="411988"/>
                </a:lnTo>
                <a:close/>
              </a:path>
              <a:path w="1155700" h="694689">
                <a:moveTo>
                  <a:pt x="156194" y="386111"/>
                </a:moveTo>
                <a:lnTo>
                  <a:pt x="155575" y="387223"/>
                </a:lnTo>
                <a:lnTo>
                  <a:pt x="156194" y="386111"/>
                </a:lnTo>
                <a:close/>
              </a:path>
              <a:path w="1155700" h="694689">
                <a:moveTo>
                  <a:pt x="156353" y="385826"/>
                </a:moveTo>
                <a:lnTo>
                  <a:pt x="156194" y="386111"/>
                </a:lnTo>
                <a:lnTo>
                  <a:pt x="156353" y="385826"/>
                </a:lnTo>
                <a:close/>
              </a:path>
              <a:path w="1155700" h="694689">
                <a:moveTo>
                  <a:pt x="1008570" y="331606"/>
                </a:moveTo>
                <a:lnTo>
                  <a:pt x="1007840" y="331824"/>
                </a:lnTo>
                <a:lnTo>
                  <a:pt x="1021206" y="369570"/>
                </a:lnTo>
                <a:lnTo>
                  <a:pt x="1093089" y="344170"/>
                </a:lnTo>
                <a:lnTo>
                  <a:pt x="1089087" y="332867"/>
                </a:lnTo>
                <a:lnTo>
                  <a:pt x="1009395"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5" y="332867"/>
                </a:lnTo>
                <a:lnTo>
                  <a:pt x="1008740" y="331555"/>
                </a:lnTo>
                <a:close/>
              </a:path>
              <a:path w="1155700" h="694689">
                <a:moveTo>
                  <a:pt x="1080983" y="309974"/>
                </a:moveTo>
                <a:lnTo>
                  <a:pt x="1008740" y="331555"/>
                </a:lnTo>
                <a:lnTo>
                  <a:pt x="1009395"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9"/>
                </a:moveTo>
                <a:lnTo>
                  <a:pt x="1006812" y="328920"/>
                </a:lnTo>
                <a:lnTo>
                  <a:pt x="1008570" y="331606"/>
                </a:lnTo>
                <a:lnTo>
                  <a:pt x="1008740" y="331555"/>
                </a:lnTo>
                <a:lnTo>
                  <a:pt x="1005331" y="324739"/>
                </a:lnTo>
                <a:close/>
              </a:path>
              <a:path w="1155700" h="694689">
                <a:moveTo>
                  <a:pt x="1031558" y="324739"/>
                </a:moveTo>
                <a:lnTo>
                  <a:pt x="1005331" y="324739"/>
                </a:lnTo>
                <a:lnTo>
                  <a:pt x="1008740" y="331555"/>
                </a:lnTo>
                <a:lnTo>
                  <a:pt x="1031558" y="324739"/>
                </a:lnTo>
                <a:close/>
              </a:path>
              <a:path w="1155700" h="694689">
                <a:moveTo>
                  <a:pt x="1074497" y="311912"/>
                </a:moveTo>
                <a:lnTo>
                  <a:pt x="995679" y="311912"/>
                </a:lnTo>
                <a:lnTo>
                  <a:pt x="996695" y="313436"/>
                </a:lnTo>
                <a:lnTo>
                  <a:pt x="1006812" y="328920"/>
                </a:lnTo>
                <a:lnTo>
                  <a:pt x="1005331" y="324739"/>
                </a:lnTo>
                <a:lnTo>
                  <a:pt x="1031558" y="324739"/>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5"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89" y="295021"/>
                </a:lnTo>
                <a:lnTo>
                  <a:pt x="1062162" y="274320"/>
                </a:lnTo>
                <a:close/>
              </a:path>
              <a:path w="1155700" h="694689">
                <a:moveTo>
                  <a:pt x="201572" y="311785"/>
                </a:moveTo>
                <a:lnTo>
                  <a:pt x="201422" y="311785"/>
                </a:lnTo>
                <a:lnTo>
                  <a:pt x="200660" y="313055"/>
                </a:lnTo>
                <a:lnTo>
                  <a:pt x="201572" y="311785"/>
                </a:lnTo>
                <a:close/>
              </a:path>
              <a:path w="1155700" h="694689">
                <a:moveTo>
                  <a:pt x="981837" y="292989"/>
                </a:moveTo>
                <a:lnTo>
                  <a:pt x="982759" y="294259"/>
                </a:lnTo>
                <a:lnTo>
                  <a:pt x="981837" y="292989"/>
                </a:lnTo>
                <a:close/>
              </a:path>
              <a:path w="1155700" h="694689">
                <a:moveTo>
                  <a:pt x="218299" y="288671"/>
                </a:moveTo>
                <a:lnTo>
                  <a:pt x="217297" y="289941"/>
                </a:lnTo>
                <a:lnTo>
                  <a:pt x="218299" y="288671"/>
                </a:lnTo>
                <a:close/>
              </a:path>
              <a:path w="1155700" h="694689">
                <a:moveTo>
                  <a:pt x="1049511" y="256413"/>
                </a:moveTo>
                <a:lnTo>
                  <a:pt x="951356" y="256413"/>
                </a:lnTo>
                <a:lnTo>
                  <a:pt x="952373" y="257556"/>
                </a:lnTo>
                <a:lnTo>
                  <a:pt x="968120" y="275717"/>
                </a:lnTo>
                <a:lnTo>
                  <a:pt x="967104" y="274320"/>
                </a:lnTo>
                <a:lnTo>
                  <a:pt x="1062162" y="274320"/>
                </a:lnTo>
                <a:lnTo>
                  <a:pt x="1058926" y="269367"/>
                </a:lnTo>
                <a:lnTo>
                  <a:pt x="1049511" y="256413"/>
                </a:lnTo>
                <a:close/>
              </a:path>
              <a:path w="1155700" h="694689">
                <a:moveTo>
                  <a:pt x="235838" y="266446"/>
                </a:moveTo>
                <a:lnTo>
                  <a:pt x="234823" y="267589"/>
                </a:lnTo>
                <a:lnTo>
                  <a:pt x="235838"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3"/>
                </a:lnTo>
                <a:lnTo>
                  <a:pt x="1049511" y="256413"/>
                </a:lnTo>
                <a:lnTo>
                  <a:pt x="1043051" y="247523"/>
                </a:lnTo>
                <a:lnTo>
                  <a:pt x="1036173" y="238887"/>
                </a:lnTo>
                <a:close/>
              </a:path>
              <a:path w="1155700" h="694689">
                <a:moveTo>
                  <a:pt x="254126" y="244983"/>
                </a:moveTo>
                <a:lnTo>
                  <a:pt x="252984" y="246253"/>
                </a:lnTo>
                <a:lnTo>
                  <a:pt x="253704" y="245477"/>
                </a:lnTo>
                <a:lnTo>
                  <a:pt x="254126" y="244983"/>
                </a:lnTo>
                <a:close/>
              </a:path>
              <a:path w="1155700" h="694689">
                <a:moveTo>
                  <a:pt x="253704" y="245477"/>
                </a:moveTo>
                <a:lnTo>
                  <a:pt x="252984"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60" y="226314"/>
                </a:lnTo>
                <a:lnTo>
                  <a:pt x="1022405" y="221996"/>
                </a:lnTo>
                <a:close/>
              </a:path>
              <a:path w="1155700" h="694689">
                <a:moveTo>
                  <a:pt x="273050" y="224663"/>
                </a:moveTo>
                <a:lnTo>
                  <a:pt x="271779" y="225933"/>
                </a:lnTo>
                <a:lnTo>
                  <a:pt x="272802" y="224929"/>
                </a:lnTo>
                <a:lnTo>
                  <a:pt x="273050" y="224663"/>
                </a:lnTo>
                <a:close/>
              </a:path>
              <a:path w="1155700" h="694689">
                <a:moveTo>
                  <a:pt x="272802" y="224929"/>
                </a:moveTo>
                <a:lnTo>
                  <a:pt x="271779" y="225933"/>
                </a:lnTo>
                <a:lnTo>
                  <a:pt x="272802" y="224929"/>
                </a:lnTo>
                <a:close/>
              </a:path>
              <a:path w="1155700" h="694689">
                <a:moveTo>
                  <a:pt x="273073" y="224663"/>
                </a:moveTo>
                <a:lnTo>
                  <a:pt x="272802" y="224929"/>
                </a:lnTo>
                <a:lnTo>
                  <a:pt x="273073" y="224663"/>
                </a:lnTo>
                <a:close/>
              </a:path>
              <a:path w="1155700" h="694689">
                <a:moveTo>
                  <a:pt x="1008379" y="205867"/>
                </a:moveTo>
                <a:lnTo>
                  <a:pt x="899413" y="205867"/>
                </a:lnTo>
                <a:lnTo>
                  <a:pt x="900556" y="206883"/>
                </a:lnTo>
                <a:lnTo>
                  <a:pt x="918590" y="223139"/>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0" y="190500"/>
                </a:moveTo>
                <a:lnTo>
                  <a:pt x="900397" y="206752"/>
                </a:lnTo>
                <a:lnTo>
                  <a:pt x="899413" y="205867"/>
                </a:lnTo>
                <a:lnTo>
                  <a:pt x="1008379" y="205867"/>
                </a:lnTo>
                <a:lnTo>
                  <a:pt x="994856" y="191516"/>
                </a:lnTo>
                <a:lnTo>
                  <a:pt x="881888" y="191516"/>
                </a:lnTo>
                <a:lnTo>
                  <a:pt x="880490" y="190500"/>
                </a:lnTo>
                <a:close/>
              </a:path>
              <a:path w="1155700" h="694689">
                <a:moveTo>
                  <a:pt x="292480" y="205613"/>
                </a:moveTo>
                <a:lnTo>
                  <a:pt x="291464" y="206502"/>
                </a:lnTo>
                <a:lnTo>
                  <a:pt x="292480" y="205613"/>
                </a:lnTo>
                <a:close/>
              </a:path>
              <a:path w="1155700" h="694689">
                <a:moveTo>
                  <a:pt x="861060" y="175895"/>
                </a:moveTo>
                <a:lnTo>
                  <a:pt x="881888" y="191516"/>
                </a:lnTo>
                <a:lnTo>
                  <a:pt x="994856" y="191516"/>
                </a:lnTo>
                <a:lnTo>
                  <a:pt x="989711" y="186055"/>
                </a:lnTo>
                <a:lnTo>
                  <a:pt x="980064" y="176657"/>
                </a:lnTo>
                <a:lnTo>
                  <a:pt x="862329" y="176657"/>
                </a:lnTo>
                <a:lnTo>
                  <a:pt x="861060" y="175895"/>
                </a:lnTo>
                <a:close/>
              </a:path>
              <a:path w="1155700" h="694689">
                <a:moveTo>
                  <a:pt x="312931" y="187198"/>
                </a:moveTo>
                <a:lnTo>
                  <a:pt x="312674" y="187198"/>
                </a:lnTo>
                <a:lnTo>
                  <a:pt x="311403" y="188468"/>
                </a:lnTo>
                <a:lnTo>
                  <a:pt x="312931" y="187198"/>
                </a:lnTo>
                <a:close/>
              </a:path>
              <a:path w="1155700" h="694689">
                <a:moveTo>
                  <a:pt x="964488" y="161925"/>
                </a:moveTo>
                <a:lnTo>
                  <a:pt x="840993" y="161925"/>
                </a:lnTo>
                <a:lnTo>
                  <a:pt x="842390" y="162814"/>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4"/>
                </a:lnTo>
                <a:lnTo>
                  <a:pt x="841139" y="162025"/>
                </a:lnTo>
                <a:close/>
              </a:path>
              <a:path w="1155700" h="694689">
                <a:moveTo>
                  <a:pt x="950004" y="148971"/>
                </a:moveTo>
                <a:lnTo>
                  <a:pt x="820419" y="148971"/>
                </a:lnTo>
                <a:lnTo>
                  <a:pt x="821943" y="149860"/>
                </a:lnTo>
                <a:lnTo>
                  <a:pt x="841139" y="162025"/>
                </a:lnTo>
                <a:lnTo>
                  <a:pt x="840993" y="161925"/>
                </a:lnTo>
                <a:lnTo>
                  <a:pt x="964488" y="161925"/>
                </a:lnTo>
                <a:lnTo>
                  <a:pt x="950004" y="148971"/>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6"/>
                </a:moveTo>
                <a:lnTo>
                  <a:pt x="799464" y="136906"/>
                </a:lnTo>
                <a:lnTo>
                  <a:pt x="800862" y="137668"/>
                </a:lnTo>
                <a:lnTo>
                  <a:pt x="820620" y="149097"/>
                </a:lnTo>
                <a:lnTo>
                  <a:pt x="820419" y="148971"/>
                </a:lnTo>
                <a:lnTo>
                  <a:pt x="950004" y="148971"/>
                </a:lnTo>
                <a:lnTo>
                  <a:pt x="949578" y="148590"/>
                </a:lnTo>
                <a:lnTo>
                  <a:pt x="935439" y="136906"/>
                </a:lnTo>
                <a:close/>
              </a:path>
              <a:path w="1155700" h="694689">
                <a:moveTo>
                  <a:pt x="375792" y="140081"/>
                </a:moveTo>
                <a:lnTo>
                  <a:pt x="374141" y="141097"/>
                </a:lnTo>
                <a:lnTo>
                  <a:pt x="375473" y="140297"/>
                </a:lnTo>
                <a:lnTo>
                  <a:pt x="375792" y="140081"/>
                </a:lnTo>
                <a:close/>
              </a:path>
              <a:path w="1155700" h="694689">
                <a:moveTo>
                  <a:pt x="375473" y="140297"/>
                </a:moveTo>
                <a:lnTo>
                  <a:pt x="374141" y="141097"/>
                </a:lnTo>
                <a:lnTo>
                  <a:pt x="374297" y="141097"/>
                </a:lnTo>
                <a:lnTo>
                  <a:pt x="375473" y="140297"/>
                </a:lnTo>
                <a:close/>
              </a:path>
              <a:path w="1155700" h="694689">
                <a:moveTo>
                  <a:pt x="375835" y="140081"/>
                </a:moveTo>
                <a:lnTo>
                  <a:pt x="375473" y="140297"/>
                </a:lnTo>
                <a:lnTo>
                  <a:pt x="375835" y="140081"/>
                </a:lnTo>
                <a:close/>
              </a:path>
              <a:path w="1155700" h="694689">
                <a:moveTo>
                  <a:pt x="800172" y="137313"/>
                </a:moveTo>
                <a:lnTo>
                  <a:pt x="800787" y="137668"/>
                </a:lnTo>
                <a:lnTo>
                  <a:pt x="800172" y="137313"/>
                </a:lnTo>
                <a:close/>
              </a:path>
              <a:path w="1155700" h="694689">
                <a:moveTo>
                  <a:pt x="799464" y="136906"/>
                </a:moveTo>
                <a:lnTo>
                  <a:pt x="800172" y="137313"/>
                </a:lnTo>
                <a:lnTo>
                  <a:pt x="800862" y="137668"/>
                </a:lnTo>
                <a:lnTo>
                  <a:pt x="799464" y="136906"/>
                </a:lnTo>
                <a:close/>
              </a:path>
              <a:path w="1155700" h="694689">
                <a:moveTo>
                  <a:pt x="777875" y="125857"/>
                </a:moveTo>
                <a:lnTo>
                  <a:pt x="800172" y="137313"/>
                </a:lnTo>
                <a:lnTo>
                  <a:pt x="799464" y="136906"/>
                </a:lnTo>
                <a:lnTo>
                  <a:pt x="935439" y="136906"/>
                </a:lnTo>
                <a:lnTo>
                  <a:pt x="928369" y="131064"/>
                </a:lnTo>
                <a:lnTo>
                  <a:pt x="922285" y="126492"/>
                </a:lnTo>
                <a:lnTo>
                  <a:pt x="779399" y="126492"/>
                </a:lnTo>
                <a:lnTo>
                  <a:pt x="777875" y="125857"/>
                </a:lnTo>
                <a:close/>
              </a:path>
              <a:path w="1155700" h="694689">
                <a:moveTo>
                  <a:pt x="397637" y="127000"/>
                </a:moveTo>
                <a:lnTo>
                  <a:pt x="395859" y="128016"/>
                </a:lnTo>
                <a:lnTo>
                  <a:pt x="396673" y="127578"/>
                </a:lnTo>
                <a:lnTo>
                  <a:pt x="397637" y="127000"/>
                </a:lnTo>
                <a:close/>
              </a:path>
              <a:path w="1155700" h="694689">
                <a:moveTo>
                  <a:pt x="396673" y="127578"/>
                </a:moveTo>
                <a:lnTo>
                  <a:pt x="395859"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4"/>
                </a:lnTo>
                <a:lnTo>
                  <a:pt x="734685" y="107037"/>
                </a:lnTo>
                <a:lnTo>
                  <a:pt x="733805" y="106680"/>
                </a:lnTo>
                <a:lnTo>
                  <a:pt x="895068" y="106680"/>
                </a:lnTo>
                <a:lnTo>
                  <a:pt x="883919"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0"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4" y="86233"/>
                </a:lnTo>
                <a:lnTo>
                  <a:pt x="667765" y="86741"/>
                </a:lnTo>
                <a:lnTo>
                  <a:pt x="690372" y="92456"/>
                </a:lnTo>
                <a:lnTo>
                  <a:pt x="688720" y="91948"/>
                </a:lnTo>
                <a:lnTo>
                  <a:pt x="872935" y="91948"/>
                </a:lnTo>
                <a:lnTo>
                  <a:pt x="863947" y="86233"/>
                </a:lnTo>
                <a:close/>
              </a:path>
              <a:path w="1155700" h="694689">
                <a:moveTo>
                  <a:pt x="487179" y="89027"/>
                </a:moveTo>
                <a:lnTo>
                  <a:pt x="486537" y="89027"/>
                </a:lnTo>
                <a:lnTo>
                  <a:pt x="484250" y="89789"/>
                </a:lnTo>
                <a:lnTo>
                  <a:pt x="487179" y="89027"/>
                </a:lnTo>
                <a:close/>
              </a:path>
              <a:path w="1155700" h="694689">
                <a:moveTo>
                  <a:pt x="667668" y="86721"/>
                </a:moveTo>
                <a:close/>
              </a:path>
              <a:path w="1155700" h="694689">
                <a:moveTo>
                  <a:pt x="856535" y="81788"/>
                </a:moveTo>
                <a:lnTo>
                  <a:pt x="642874" y="81788"/>
                </a:lnTo>
                <a:lnTo>
                  <a:pt x="644905" y="82169"/>
                </a:lnTo>
                <a:lnTo>
                  <a:pt x="667668" y="86721"/>
                </a:lnTo>
                <a:lnTo>
                  <a:pt x="665734" y="86233"/>
                </a:lnTo>
                <a:lnTo>
                  <a:pt x="863947" y="86233"/>
                </a:lnTo>
                <a:lnTo>
                  <a:pt x="860551" y="84074"/>
                </a:lnTo>
                <a:lnTo>
                  <a:pt x="856535" y="81788"/>
                </a:lnTo>
                <a:close/>
              </a:path>
              <a:path w="1155700" h="694689">
                <a:moveTo>
                  <a:pt x="510093" y="83312"/>
                </a:moveTo>
                <a:lnTo>
                  <a:pt x="509142" y="83312"/>
                </a:lnTo>
                <a:lnTo>
                  <a:pt x="506729" y="83947"/>
                </a:lnTo>
                <a:lnTo>
                  <a:pt x="510093" y="83312"/>
                </a:lnTo>
                <a:close/>
              </a:path>
              <a:path w="1155700" h="694689">
                <a:moveTo>
                  <a:pt x="644495" y="82110"/>
                </a:moveTo>
                <a:lnTo>
                  <a:pt x="644788" y="82169"/>
                </a:lnTo>
                <a:lnTo>
                  <a:pt x="644495" y="82110"/>
                </a:lnTo>
                <a:close/>
              </a:path>
              <a:path w="1155700" h="694689">
                <a:moveTo>
                  <a:pt x="642874" y="81788"/>
                </a:moveTo>
                <a:lnTo>
                  <a:pt x="644495" y="82110"/>
                </a:lnTo>
                <a:lnTo>
                  <a:pt x="644905" y="82169"/>
                </a:lnTo>
                <a:lnTo>
                  <a:pt x="642874" y="81788"/>
                </a:lnTo>
                <a:close/>
              </a:path>
              <a:path w="1155700" h="694689">
                <a:moveTo>
                  <a:pt x="621183" y="78797"/>
                </a:moveTo>
                <a:lnTo>
                  <a:pt x="644495" y="82110"/>
                </a:lnTo>
                <a:lnTo>
                  <a:pt x="642874" y="81788"/>
                </a:lnTo>
                <a:lnTo>
                  <a:pt x="856535" y="81788"/>
                </a:lnTo>
                <a:lnTo>
                  <a:pt x="851403" y="78867"/>
                </a:lnTo>
                <a:lnTo>
                  <a:pt x="622045"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6" y="79248"/>
                </a:moveTo>
                <a:lnTo>
                  <a:pt x="531622" y="79248"/>
                </a:lnTo>
                <a:lnTo>
                  <a:pt x="530713" y="79419"/>
                </a:lnTo>
                <a:lnTo>
                  <a:pt x="532256" y="79248"/>
                </a:lnTo>
                <a:close/>
              </a:path>
              <a:path w="1155700" h="694689">
                <a:moveTo>
                  <a:pt x="619887" y="78613"/>
                </a:moveTo>
                <a:lnTo>
                  <a:pt x="621183" y="78797"/>
                </a:lnTo>
                <a:lnTo>
                  <a:pt x="622045" y="78867"/>
                </a:lnTo>
                <a:lnTo>
                  <a:pt x="619887" y="78613"/>
                </a:lnTo>
                <a:close/>
              </a:path>
              <a:path w="1155700" h="694689">
                <a:moveTo>
                  <a:pt x="850956" y="78613"/>
                </a:moveTo>
                <a:lnTo>
                  <a:pt x="619887" y="78613"/>
                </a:lnTo>
                <a:lnTo>
                  <a:pt x="622045" y="78867"/>
                </a:lnTo>
                <a:lnTo>
                  <a:pt x="851403" y="78867"/>
                </a:lnTo>
                <a:lnTo>
                  <a:pt x="850956" y="78613"/>
                </a:lnTo>
                <a:close/>
              </a:path>
              <a:path w="1155700" h="694689">
                <a:moveTo>
                  <a:pt x="598195" y="76939"/>
                </a:moveTo>
                <a:lnTo>
                  <a:pt x="621183" y="78797"/>
                </a:lnTo>
                <a:lnTo>
                  <a:pt x="619887" y="78613"/>
                </a:lnTo>
                <a:lnTo>
                  <a:pt x="850956" y="78613"/>
                </a:lnTo>
                <a:lnTo>
                  <a:pt x="848056" y="76962"/>
                </a:lnTo>
                <a:lnTo>
                  <a:pt x="598931" y="76962"/>
                </a:lnTo>
                <a:lnTo>
                  <a:pt x="598195" y="76939"/>
                </a:lnTo>
                <a:close/>
              </a:path>
              <a:path w="1155700" h="694689">
                <a:moveTo>
                  <a:pt x="553974" y="76835"/>
                </a:moveTo>
                <a:lnTo>
                  <a:pt x="551179" y="77089"/>
                </a:lnTo>
                <a:lnTo>
                  <a:pt x="551925" y="77062"/>
                </a:lnTo>
                <a:lnTo>
                  <a:pt x="553974" y="76835"/>
                </a:lnTo>
                <a:close/>
              </a:path>
              <a:path w="1155700" h="694689">
                <a:moveTo>
                  <a:pt x="551925" y="77062"/>
                </a:moveTo>
                <a:lnTo>
                  <a:pt x="551179" y="77089"/>
                </a:lnTo>
                <a:lnTo>
                  <a:pt x="551688" y="77089"/>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5" name="object 5"/>
          <p:cNvSpPr/>
          <p:nvPr/>
        </p:nvSpPr>
        <p:spPr>
          <a:xfrm>
            <a:off x="4666074" y="3403674"/>
            <a:ext cx="866775" cy="521018"/>
          </a:xfrm>
          <a:custGeom>
            <a:avLst/>
            <a:gdLst/>
            <a:ahLst/>
            <a:cxnLst/>
            <a:rect l="l" t="t" r="r" b="b"/>
            <a:pathLst>
              <a:path w="1155700" h="694689">
                <a:moveTo>
                  <a:pt x="574801" y="0"/>
                </a:moveTo>
                <a:lnTo>
                  <a:pt x="519048" y="4063"/>
                </a:lnTo>
                <a:lnTo>
                  <a:pt x="464185" y="16255"/>
                </a:lnTo>
                <a:lnTo>
                  <a:pt x="410590" y="35432"/>
                </a:lnTo>
                <a:lnTo>
                  <a:pt x="359028" y="61213"/>
                </a:lnTo>
                <a:lnTo>
                  <a:pt x="309371" y="93090"/>
                </a:lnTo>
                <a:lnTo>
                  <a:pt x="262127" y="130301"/>
                </a:lnTo>
                <a:lnTo>
                  <a:pt x="217804" y="172212"/>
                </a:lnTo>
                <a:lnTo>
                  <a:pt x="176402" y="218693"/>
                </a:lnTo>
                <a:lnTo>
                  <a:pt x="138429" y="269112"/>
                </a:lnTo>
                <a:lnTo>
                  <a:pt x="104266" y="322833"/>
                </a:lnTo>
                <a:lnTo>
                  <a:pt x="74167" y="379729"/>
                </a:lnTo>
                <a:lnTo>
                  <a:pt x="48640" y="439165"/>
                </a:lnTo>
                <a:lnTo>
                  <a:pt x="28066" y="500760"/>
                </a:lnTo>
                <a:lnTo>
                  <a:pt x="12826" y="563879"/>
                </a:lnTo>
                <a:lnTo>
                  <a:pt x="3175" y="628268"/>
                </a:lnTo>
                <a:lnTo>
                  <a:pt x="0" y="692403"/>
                </a:lnTo>
                <a:lnTo>
                  <a:pt x="76200" y="694308"/>
                </a:lnTo>
                <a:lnTo>
                  <a:pt x="76914" y="665606"/>
                </a:lnTo>
                <a:lnTo>
                  <a:pt x="79120" y="634872"/>
                </a:lnTo>
                <a:lnTo>
                  <a:pt x="82582" y="607948"/>
                </a:lnTo>
                <a:lnTo>
                  <a:pt x="82803" y="606170"/>
                </a:lnTo>
                <a:lnTo>
                  <a:pt x="87472" y="579373"/>
                </a:lnTo>
                <a:lnTo>
                  <a:pt x="93645" y="550798"/>
                </a:lnTo>
                <a:lnTo>
                  <a:pt x="93979" y="549274"/>
                </a:lnTo>
                <a:lnTo>
                  <a:pt x="101472" y="521080"/>
                </a:lnTo>
                <a:lnTo>
                  <a:pt x="109763" y="494664"/>
                </a:lnTo>
                <a:lnTo>
                  <a:pt x="110235" y="493140"/>
                </a:lnTo>
                <a:lnTo>
                  <a:pt x="120014" y="465581"/>
                </a:lnTo>
                <a:lnTo>
                  <a:pt x="130447" y="440054"/>
                </a:lnTo>
                <a:lnTo>
                  <a:pt x="131063" y="438530"/>
                </a:lnTo>
                <a:lnTo>
                  <a:pt x="142675" y="413257"/>
                </a:lnTo>
                <a:lnTo>
                  <a:pt x="155638" y="387222"/>
                </a:lnTo>
                <a:lnTo>
                  <a:pt x="156337" y="385825"/>
                </a:lnTo>
                <a:lnTo>
                  <a:pt x="169726" y="361822"/>
                </a:lnTo>
                <a:lnTo>
                  <a:pt x="184772" y="337057"/>
                </a:lnTo>
                <a:lnTo>
                  <a:pt x="201421" y="311784"/>
                </a:lnTo>
                <a:lnTo>
                  <a:pt x="201572" y="311784"/>
                </a:lnTo>
                <a:lnTo>
                  <a:pt x="218186" y="288670"/>
                </a:lnTo>
                <a:lnTo>
                  <a:pt x="234936" y="267588"/>
                </a:lnTo>
                <a:lnTo>
                  <a:pt x="253042" y="246252"/>
                </a:lnTo>
                <a:lnTo>
                  <a:pt x="254126" y="244982"/>
                </a:lnTo>
                <a:lnTo>
                  <a:pt x="271869" y="225932"/>
                </a:lnTo>
                <a:lnTo>
                  <a:pt x="273049" y="224662"/>
                </a:lnTo>
                <a:lnTo>
                  <a:pt x="291575" y="206501"/>
                </a:lnTo>
                <a:lnTo>
                  <a:pt x="312673" y="187197"/>
                </a:lnTo>
                <a:lnTo>
                  <a:pt x="312931" y="187197"/>
                </a:lnTo>
                <a:lnTo>
                  <a:pt x="331873" y="171450"/>
                </a:lnTo>
                <a:lnTo>
                  <a:pt x="333247" y="170306"/>
                </a:lnTo>
                <a:lnTo>
                  <a:pt x="352808" y="155701"/>
                </a:lnTo>
                <a:lnTo>
                  <a:pt x="354329" y="154558"/>
                </a:lnTo>
                <a:lnTo>
                  <a:pt x="354487" y="154558"/>
                </a:lnTo>
                <a:lnTo>
                  <a:pt x="374297" y="141096"/>
                </a:lnTo>
                <a:lnTo>
                  <a:pt x="374141" y="141096"/>
                </a:lnTo>
                <a:lnTo>
                  <a:pt x="375792" y="140080"/>
                </a:lnTo>
                <a:lnTo>
                  <a:pt x="395943" y="128015"/>
                </a:lnTo>
                <a:lnTo>
                  <a:pt x="397637" y="127000"/>
                </a:lnTo>
                <a:lnTo>
                  <a:pt x="417827" y="116204"/>
                </a:lnTo>
                <a:lnTo>
                  <a:pt x="419481" y="115315"/>
                </a:lnTo>
                <a:lnTo>
                  <a:pt x="419622" y="115315"/>
                </a:lnTo>
                <a:lnTo>
                  <a:pt x="439913" y="105917"/>
                </a:lnTo>
                <a:lnTo>
                  <a:pt x="439546" y="105917"/>
                </a:lnTo>
                <a:lnTo>
                  <a:pt x="462122" y="97027"/>
                </a:lnTo>
                <a:lnTo>
                  <a:pt x="461898" y="97027"/>
                </a:lnTo>
                <a:lnTo>
                  <a:pt x="464058" y="96265"/>
                </a:lnTo>
                <a:lnTo>
                  <a:pt x="464245" y="96265"/>
                </a:lnTo>
                <a:lnTo>
                  <a:pt x="486537" y="89026"/>
                </a:lnTo>
                <a:lnTo>
                  <a:pt x="487179" y="89026"/>
                </a:lnTo>
                <a:lnTo>
                  <a:pt x="509142" y="83312"/>
                </a:lnTo>
                <a:lnTo>
                  <a:pt x="510093" y="83312"/>
                </a:lnTo>
                <a:lnTo>
                  <a:pt x="529603" y="79628"/>
                </a:lnTo>
                <a:lnTo>
                  <a:pt x="528827" y="79628"/>
                </a:lnTo>
                <a:lnTo>
                  <a:pt x="531621" y="79247"/>
                </a:lnTo>
                <a:lnTo>
                  <a:pt x="532257" y="79247"/>
                </a:lnTo>
                <a:lnTo>
                  <a:pt x="551687" y="77088"/>
                </a:lnTo>
                <a:lnTo>
                  <a:pt x="551179" y="77088"/>
                </a:lnTo>
                <a:lnTo>
                  <a:pt x="553973" y="76834"/>
                </a:lnTo>
                <a:lnTo>
                  <a:pt x="558364" y="76834"/>
                </a:lnTo>
                <a:lnTo>
                  <a:pt x="575153" y="76241"/>
                </a:lnTo>
                <a:lnTo>
                  <a:pt x="573786" y="76200"/>
                </a:lnTo>
                <a:lnTo>
                  <a:pt x="846717" y="76200"/>
                </a:lnTo>
                <a:lnTo>
                  <a:pt x="812164" y="57784"/>
                </a:lnTo>
                <a:lnTo>
                  <a:pt x="761872" y="35813"/>
                </a:lnTo>
                <a:lnTo>
                  <a:pt x="709802" y="18795"/>
                </a:lnTo>
                <a:lnTo>
                  <a:pt x="656463" y="6857"/>
                </a:lnTo>
                <a:lnTo>
                  <a:pt x="602234" y="762"/>
                </a:lnTo>
                <a:lnTo>
                  <a:pt x="574801" y="0"/>
                </a:lnTo>
                <a:close/>
              </a:path>
              <a:path w="1155700" h="694689">
                <a:moveTo>
                  <a:pt x="76954" y="663998"/>
                </a:moveTo>
                <a:lnTo>
                  <a:pt x="76834" y="665606"/>
                </a:lnTo>
                <a:lnTo>
                  <a:pt x="76954" y="663998"/>
                </a:lnTo>
                <a:close/>
              </a:path>
              <a:path w="1155700" h="694689">
                <a:moveTo>
                  <a:pt x="76976" y="663701"/>
                </a:moveTo>
                <a:lnTo>
                  <a:pt x="76954" y="663998"/>
                </a:lnTo>
                <a:lnTo>
                  <a:pt x="76976" y="663701"/>
                </a:lnTo>
                <a:close/>
              </a:path>
              <a:path w="1155700" h="694689">
                <a:moveTo>
                  <a:pt x="79231" y="634872"/>
                </a:moveTo>
                <a:lnTo>
                  <a:pt x="78993"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4"/>
                </a:moveTo>
                <a:lnTo>
                  <a:pt x="93598" y="550798"/>
                </a:lnTo>
                <a:lnTo>
                  <a:pt x="93870" y="549775"/>
                </a:lnTo>
                <a:lnTo>
                  <a:pt x="93979" y="549274"/>
                </a:lnTo>
                <a:close/>
              </a:path>
              <a:path w="1155700" h="694689">
                <a:moveTo>
                  <a:pt x="93870" y="549775"/>
                </a:moveTo>
                <a:lnTo>
                  <a:pt x="93598" y="550798"/>
                </a:lnTo>
                <a:lnTo>
                  <a:pt x="93870" y="549775"/>
                </a:lnTo>
                <a:close/>
              </a:path>
              <a:path w="1155700" h="694689">
                <a:moveTo>
                  <a:pt x="94002" y="549274"/>
                </a:moveTo>
                <a:lnTo>
                  <a:pt x="93870" y="549775"/>
                </a:lnTo>
                <a:lnTo>
                  <a:pt x="94002" y="549274"/>
                </a:lnTo>
                <a:close/>
              </a:path>
              <a:path w="1155700" h="694689">
                <a:moveTo>
                  <a:pt x="1007840" y="331824"/>
                </a:moveTo>
                <a:lnTo>
                  <a:pt x="936751" y="353059"/>
                </a:lnTo>
                <a:lnTo>
                  <a:pt x="1111758" y="539368"/>
                </a:lnTo>
                <a:lnTo>
                  <a:pt x="1141400" y="369569"/>
                </a:lnTo>
                <a:lnTo>
                  <a:pt x="1021207" y="369569"/>
                </a:lnTo>
                <a:lnTo>
                  <a:pt x="1007840" y="331824"/>
                </a:lnTo>
                <a:close/>
              </a:path>
              <a:path w="1155700" h="694689">
                <a:moveTo>
                  <a:pt x="101564" y="521080"/>
                </a:moveTo>
                <a:lnTo>
                  <a:pt x="101091" y="522604"/>
                </a:lnTo>
                <a:lnTo>
                  <a:pt x="101564" y="521080"/>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5"/>
                </a:lnTo>
                <a:lnTo>
                  <a:pt x="120123" y="465581"/>
                </a:lnTo>
                <a:close/>
              </a:path>
              <a:path w="1155700" h="694689">
                <a:moveTo>
                  <a:pt x="131063" y="438530"/>
                </a:moveTo>
                <a:lnTo>
                  <a:pt x="130428" y="440054"/>
                </a:lnTo>
                <a:lnTo>
                  <a:pt x="130590" y="439700"/>
                </a:lnTo>
                <a:lnTo>
                  <a:pt x="131063" y="438530"/>
                </a:lnTo>
                <a:close/>
              </a:path>
              <a:path w="1155700" h="694689">
                <a:moveTo>
                  <a:pt x="130590" y="439700"/>
                </a:moveTo>
                <a:lnTo>
                  <a:pt x="130428" y="440054"/>
                </a:lnTo>
                <a:lnTo>
                  <a:pt x="130590" y="439700"/>
                </a:lnTo>
                <a:close/>
              </a:path>
              <a:path w="1155700" h="694689">
                <a:moveTo>
                  <a:pt x="131125" y="438530"/>
                </a:moveTo>
                <a:lnTo>
                  <a:pt x="130590" y="439700"/>
                </a:lnTo>
                <a:lnTo>
                  <a:pt x="131125" y="438530"/>
                </a:lnTo>
                <a:close/>
              </a:path>
              <a:path w="1155700" h="694689">
                <a:moveTo>
                  <a:pt x="143255" y="411988"/>
                </a:moveTo>
                <a:lnTo>
                  <a:pt x="142620" y="413257"/>
                </a:lnTo>
                <a:lnTo>
                  <a:pt x="143255" y="411988"/>
                </a:lnTo>
                <a:close/>
              </a:path>
              <a:path w="1155700" h="694689">
                <a:moveTo>
                  <a:pt x="156194" y="386111"/>
                </a:moveTo>
                <a:lnTo>
                  <a:pt x="155574"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7" y="369569"/>
                </a:lnTo>
                <a:lnTo>
                  <a:pt x="1093089" y="344169"/>
                </a:lnTo>
                <a:lnTo>
                  <a:pt x="1089087" y="332866"/>
                </a:lnTo>
                <a:lnTo>
                  <a:pt x="1009395" y="332866"/>
                </a:lnTo>
                <a:lnTo>
                  <a:pt x="1008570" y="331606"/>
                </a:lnTo>
                <a:close/>
              </a:path>
              <a:path w="1155700" h="694689">
                <a:moveTo>
                  <a:pt x="1155699" y="287654"/>
                </a:moveTo>
                <a:lnTo>
                  <a:pt x="1080983" y="309974"/>
                </a:lnTo>
                <a:lnTo>
                  <a:pt x="1093089" y="344169"/>
                </a:lnTo>
                <a:lnTo>
                  <a:pt x="1021207" y="369569"/>
                </a:lnTo>
                <a:lnTo>
                  <a:pt x="1141400" y="369569"/>
                </a:lnTo>
                <a:lnTo>
                  <a:pt x="1155699" y="287654"/>
                </a:lnTo>
                <a:close/>
              </a:path>
              <a:path w="1155700" h="694689">
                <a:moveTo>
                  <a:pt x="170302" y="360788"/>
                </a:moveTo>
                <a:lnTo>
                  <a:pt x="169671" y="361822"/>
                </a:lnTo>
                <a:lnTo>
                  <a:pt x="170302" y="360788"/>
                </a:lnTo>
                <a:close/>
              </a:path>
              <a:path w="1155700" h="694689">
                <a:moveTo>
                  <a:pt x="185546" y="335787"/>
                </a:moveTo>
                <a:lnTo>
                  <a:pt x="184658" y="337057"/>
                </a:lnTo>
                <a:lnTo>
                  <a:pt x="185546" y="335787"/>
                </a:lnTo>
                <a:close/>
              </a:path>
              <a:path w="1155700" h="694689">
                <a:moveTo>
                  <a:pt x="1008740" y="331555"/>
                </a:moveTo>
                <a:lnTo>
                  <a:pt x="1008570" y="331606"/>
                </a:lnTo>
                <a:lnTo>
                  <a:pt x="1009395" y="332866"/>
                </a:lnTo>
                <a:lnTo>
                  <a:pt x="1008740" y="331555"/>
                </a:lnTo>
                <a:close/>
              </a:path>
              <a:path w="1155700" h="694689">
                <a:moveTo>
                  <a:pt x="1080983" y="309974"/>
                </a:moveTo>
                <a:lnTo>
                  <a:pt x="1008740" y="331555"/>
                </a:lnTo>
                <a:lnTo>
                  <a:pt x="1009395"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2" y="324738"/>
                </a:moveTo>
                <a:lnTo>
                  <a:pt x="1006812" y="328920"/>
                </a:lnTo>
                <a:lnTo>
                  <a:pt x="1008570" y="331606"/>
                </a:lnTo>
                <a:lnTo>
                  <a:pt x="1008740" y="331555"/>
                </a:lnTo>
                <a:lnTo>
                  <a:pt x="1005332" y="324738"/>
                </a:lnTo>
                <a:close/>
              </a:path>
              <a:path w="1155700" h="694689">
                <a:moveTo>
                  <a:pt x="1031558" y="324738"/>
                </a:moveTo>
                <a:lnTo>
                  <a:pt x="1005332" y="324738"/>
                </a:lnTo>
                <a:lnTo>
                  <a:pt x="1008740" y="331555"/>
                </a:lnTo>
                <a:lnTo>
                  <a:pt x="1031558" y="324738"/>
                </a:lnTo>
                <a:close/>
              </a:path>
              <a:path w="1155700" h="694689">
                <a:moveTo>
                  <a:pt x="1074497" y="311911"/>
                </a:moveTo>
                <a:lnTo>
                  <a:pt x="995679" y="311911"/>
                </a:lnTo>
                <a:lnTo>
                  <a:pt x="996695" y="313435"/>
                </a:lnTo>
                <a:lnTo>
                  <a:pt x="1006812" y="328920"/>
                </a:lnTo>
                <a:lnTo>
                  <a:pt x="1005332" y="324738"/>
                </a:lnTo>
                <a:lnTo>
                  <a:pt x="1031558" y="324738"/>
                </a:lnTo>
                <a:lnTo>
                  <a:pt x="1074497" y="311911"/>
                </a:lnTo>
                <a:close/>
              </a:path>
              <a:path w="1155700" h="694689">
                <a:moveTo>
                  <a:pt x="996509" y="313180"/>
                </a:moveTo>
                <a:lnTo>
                  <a:pt x="996677" y="313435"/>
                </a:lnTo>
                <a:lnTo>
                  <a:pt x="996509" y="313180"/>
                </a:lnTo>
                <a:close/>
              </a:path>
              <a:path w="1155700" h="694689">
                <a:moveTo>
                  <a:pt x="995679" y="311911"/>
                </a:moveTo>
                <a:lnTo>
                  <a:pt x="996509" y="313180"/>
                </a:lnTo>
                <a:lnTo>
                  <a:pt x="996695" y="313435"/>
                </a:lnTo>
                <a:lnTo>
                  <a:pt x="995679" y="311911"/>
                </a:lnTo>
                <a:close/>
              </a:path>
              <a:path w="1155700" h="694689">
                <a:moveTo>
                  <a:pt x="1062162" y="274319"/>
                </a:moveTo>
                <a:lnTo>
                  <a:pt x="967104" y="274319"/>
                </a:lnTo>
                <a:lnTo>
                  <a:pt x="982852" y="294258"/>
                </a:lnTo>
                <a:lnTo>
                  <a:pt x="996509" y="313180"/>
                </a:lnTo>
                <a:lnTo>
                  <a:pt x="995679" y="311911"/>
                </a:lnTo>
                <a:lnTo>
                  <a:pt x="1074497" y="311911"/>
                </a:lnTo>
                <a:lnTo>
                  <a:pt x="1080983" y="309974"/>
                </a:lnTo>
                <a:lnTo>
                  <a:pt x="1075689" y="295020"/>
                </a:lnTo>
                <a:lnTo>
                  <a:pt x="1062162" y="274319"/>
                </a:lnTo>
                <a:close/>
              </a:path>
              <a:path w="1155700" h="694689">
                <a:moveTo>
                  <a:pt x="201572" y="311784"/>
                </a:moveTo>
                <a:lnTo>
                  <a:pt x="201421" y="311784"/>
                </a:lnTo>
                <a:lnTo>
                  <a:pt x="200660" y="313054"/>
                </a:lnTo>
                <a:lnTo>
                  <a:pt x="201572" y="311784"/>
                </a:lnTo>
                <a:close/>
              </a:path>
              <a:path w="1155700" h="694689">
                <a:moveTo>
                  <a:pt x="981837" y="292988"/>
                </a:moveTo>
                <a:lnTo>
                  <a:pt x="982759" y="294258"/>
                </a:lnTo>
                <a:lnTo>
                  <a:pt x="981837" y="292988"/>
                </a:lnTo>
                <a:close/>
              </a:path>
              <a:path w="1155700" h="694689">
                <a:moveTo>
                  <a:pt x="218299" y="288670"/>
                </a:moveTo>
                <a:lnTo>
                  <a:pt x="217296" y="289940"/>
                </a:lnTo>
                <a:lnTo>
                  <a:pt x="218299" y="288670"/>
                </a:lnTo>
                <a:close/>
              </a:path>
              <a:path w="1155700" h="694689">
                <a:moveTo>
                  <a:pt x="1049511" y="256412"/>
                </a:moveTo>
                <a:lnTo>
                  <a:pt x="951357" y="256412"/>
                </a:lnTo>
                <a:lnTo>
                  <a:pt x="952372" y="257555"/>
                </a:lnTo>
                <a:lnTo>
                  <a:pt x="968120" y="275716"/>
                </a:lnTo>
                <a:lnTo>
                  <a:pt x="967104" y="274319"/>
                </a:lnTo>
                <a:lnTo>
                  <a:pt x="1062162" y="274319"/>
                </a:lnTo>
                <a:lnTo>
                  <a:pt x="1058925" y="269366"/>
                </a:lnTo>
                <a:lnTo>
                  <a:pt x="1049511" y="256412"/>
                </a:lnTo>
                <a:close/>
              </a:path>
              <a:path w="1155700" h="694689">
                <a:moveTo>
                  <a:pt x="235838" y="266445"/>
                </a:moveTo>
                <a:lnTo>
                  <a:pt x="234822" y="267588"/>
                </a:lnTo>
                <a:lnTo>
                  <a:pt x="235838" y="266445"/>
                </a:lnTo>
                <a:close/>
              </a:path>
              <a:path w="1155700" h="694689">
                <a:moveTo>
                  <a:pt x="952060" y="257223"/>
                </a:moveTo>
                <a:lnTo>
                  <a:pt x="952349" y="257555"/>
                </a:lnTo>
                <a:lnTo>
                  <a:pt x="952060" y="257223"/>
                </a:lnTo>
                <a:close/>
              </a:path>
              <a:path w="1155700" h="694689">
                <a:moveTo>
                  <a:pt x="1036173" y="238886"/>
                </a:moveTo>
                <a:lnTo>
                  <a:pt x="934846" y="238886"/>
                </a:lnTo>
                <a:lnTo>
                  <a:pt x="952060" y="257223"/>
                </a:lnTo>
                <a:lnTo>
                  <a:pt x="951357" y="256412"/>
                </a:lnTo>
                <a:lnTo>
                  <a:pt x="1049511" y="256412"/>
                </a:lnTo>
                <a:lnTo>
                  <a:pt x="1043050" y="247522"/>
                </a:lnTo>
                <a:lnTo>
                  <a:pt x="1036173" y="238886"/>
                </a:lnTo>
                <a:close/>
              </a:path>
              <a:path w="1155700" h="694689">
                <a:moveTo>
                  <a:pt x="254126" y="244982"/>
                </a:moveTo>
                <a:lnTo>
                  <a:pt x="252984" y="246252"/>
                </a:lnTo>
                <a:lnTo>
                  <a:pt x="253704" y="245477"/>
                </a:lnTo>
                <a:lnTo>
                  <a:pt x="254126" y="244982"/>
                </a:lnTo>
                <a:close/>
              </a:path>
              <a:path w="1155700" h="694689">
                <a:moveTo>
                  <a:pt x="253704" y="245477"/>
                </a:moveTo>
                <a:lnTo>
                  <a:pt x="252984" y="246252"/>
                </a:lnTo>
                <a:lnTo>
                  <a:pt x="253704" y="245477"/>
                </a:lnTo>
                <a:close/>
              </a:path>
              <a:path w="1155700" h="694689">
                <a:moveTo>
                  <a:pt x="254164" y="244982"/>
                </a:moveTo>
                <a:lnTo>
                  <a:pt x="253704" y="245477"/>
                </a:lnTo>
                <a:lnTo>
                  <a:pt x="254164" y="244982"/>
                </a:lnTo>
                <a:close/>
              </a:path>
              <a:path w="1155700" h="694689">
                <a:moveTo>
                  <a:pt x="1022405" y="221995"/>
                </a:moveTo>
                <a:lnTo>
                  <a:pt x="917447" y="221995"/>
                </a:lnTo>
                <a:lnTo>
                  <a:pt x="935863" y="240029"/>
                </a:lnTo>
                <a:lnTo>
                  <a:pt x="934846" y="238886"/>
                </a:lnTo>
                <a:lnTo>
                  <a:pt x="1036173" y="238886"/>
                </a:lnTo>
                <a:lnTo>
                  <a:pt x="1026160" y="226313"/>
                </a:lnTo>
                <a:lnTo>
                  <a:pt x="1022405" y="221995"/>
                </a:lnTo>
                <a:close/>
              </a:path>
              <a:path w="1155700" h="694689">
                <a:moveTo>
                  <a:pt x="273049" y="224662"/>
                </a:moveTo>
                <a:lnTo>
                  <a:pt x="271779" y="225932"/>
                </a:lnTo>
                <a:lnTo>
                  <a:pt x="272802" y="224929"/>
                </a:lnTo>
                <a:lnTo>
                  <a:pt x="273049"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3" y="205866"/>
                </a:lnTo>
                <a:lnTo>
                  <a:pt x="900557" y="206882"/>
                </a:lnTo>
                <a:lnTo>
                  <a:pt x="918590" y="223138"/>
                </a:lnTo>
                <a:lnTo>
                  <a:pt x="917447" y="221995"/>
                </a:lnTo>
                <a:lnTo>
                  <a:pt x="1022405" y="221995"/>
                </a:lnTo>
                <a:lnTo>
                  <a:pt x="1008379" y="205866"/>
                </a:lnTo>
                <a:close/>
              </a:path>
              <a:path w="1155700" h="694689">
                <a:moveTo>
                  <a:pt x="900397" y="206752"/>
                </a:moveTo>
                <a:lnTo>
                  <a:pt x="900542" y="206882"/>
                </a:lnTo>
                <a:lnTo>
                  <a:pt x="900397" y="206752"/>
                </a:lnTo>
                <a:close/>
              </a:path>
              <a:path w="1155700" h="694689">
                <a:moveTo>
                  <a:pt x="880490" y="190499"/>
                </a:moveTo>
                <a:lnTo>
                  <a:pt x="900397" y="206752"/>
                </a:lnTo>
                <a:lnTo>
                  <a:pt x="899413" y="205866"/>
                </a:lnTo>
                <a:lnTo>
                  <a:pt x="1008379" y="205866"/>
                </a:lnTo>
                <a:lnTo>
                  <a:pt x="994856" y="191515"/>
                </a:lnTo>
                <a:lnTo>
                  <a:pt x="881888" y="191515"/>
                </a:lnTo>
                <a:lnTo>
                  <a:pt x="880490" y="190499"/>
                </a:lnTo>
                <a:close/>
              </a:path>
              <a:path w="1155700" h="694689">
                <a:moveTo>
                  <a:pt x="292481" y="205612"/>
                </a:moveTo>
                <a:lnTo>
                  <a:pt x="291464" y="206501"/>
                </a:lnTo>
                <a:lnTo>
                  <a:pt x="292481" y="205612"/>
                </a:lnTo>
                <a:close/>
              </a:path>
              <a:path w="1155700" h="694689">
                <a:moveTo>
                  <a:pt x="861060" y="175894"/>
                </a:moveTo>
                <a:lnTo>
                  <a:pt x="881888" y="191515"/>
                </a:lnTo>
                <a:lnTo>
                  <a:pt x="994856" y="191515"/>
                </a:lnTo>
                <a:lnTo>
                  <a:pt x="989711" y="186054"/>
                </a:lnTo>
                <a:lnTo>
                  <a:pt x="980064" y="176656"/>
                </a:lnTo>
                <a:lnTo>
                  <a:pt x="862329" y="176656"/>
                </a:lnTo>
                <a:lnTo>
                  <a:pt x="861060" y="175894"/>
                </a:lnTo>
                <a:close/>
              </a:path>
              <a:path w="1155700" h="694689">
                <a:moveTo>
                  <a:pt x="312931" y="187197"/>
                </a:moveTo>
                <a:lnTo>
                  <a:pt x="312673" y="187197"/>
                </a:lnTo>
                <a:lnTo>
                  <a:pt x="311403" y="188467"/>
                </a:lnTo>
                <a:lnTo>
                  <a:pt x="312931" y="187197"/>
                </a:lnTo>
                <a:close/>
              </a:path>
              <a:path w="1155700" h="694689">
                <a:moveTo>
                  <a:pt x="964488" y="161925"/>
                </a:moveTo>
                <a:lnTo>
                  <a:pt x="840993" y="161925"/>
                </a:lnTo>
                <a:lnTo>
                  <a:pt x="842390" y="162813"/>
                </a:lnTo>
                <a:lnTo>
                  <a:pt x="862329" y="176656"/>
                </a:lnTo>
                <a:lnTo>
                  <a:pt x="980064" y="176656"/>
                </a:lnTo>
                <a:lnTo>
                  <a:pt x="970025"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19" y="148970"/>
                </a:lnTo>
                <a:lnTo>
                  <a:pt x="821943" y="149859"/>
                </a:lnTo>
                <a:lnTo>
                  <a:pt x="841139" y="162025"/>
                </a:lnTo>
                <a:lnTo>
                  <a:pt x="840993" y="161925"/>
                </a:lnTo>
                <a:lnTo>
                  <a:pt x="964488" y="161925"/>
                </a:lnTo>
                <a:lnTo>
                  <a:pt x="950004" y="148970"/>
                </a:lnTo>
                <a:close/>
              </a:path>
              <a:path w="1155700" h="694689">
                <a:moveTo>
                  <a:pt x="354487" y="154558"/>
                </a:moveTo>
                <a:lnTo>
                  <a:pt x="354329" y="154558"/>
                </a:lnTo>
                <a:lnTo>
                  <a:pt x="352835" y="155681"/>
                </a:lnTo>
                <a:lnTo>
                  <a:pt x="354487" y="154558"/>
                </a:lnTo>
                <a:close/>
              </a:path>
              <a:path w="1155700" h="694689">
                <a:moveTo>
                  <a:pt x="820620" y="149097"/>
                </a:moveTo>
                <a:lnTo>
                  <a:pt x="821830" y="149859"/>
                </a:lnTo>
                <a:lnTo>
                  <a:pt x="820620" y="149097"/>
                </a:lnTo>
                <a:close/>
              </a:path>
              <a:path w="1155700" h="694689">
                <a:moveTo>
                  <a:pt x="935439" y="136905"/>
                </a:moveTo>
                <a:lnTo>
                  <a:pt x="799464" y="136905"/>
                </a:lnTo>
                <a:lnTo>
                  <a:pt x="800862" y="137667"/>
                </a:lnTo>
                <a:lnTo>
                  <a:pt x="820620" y="149097"/>
                </a:lnTo>
                <a:lnTo>
                  <a:pt x="820419" y="148970"/>
                </a:lnTo>
                <a:lnTo>
                  <a:pt x="950004" y="148970"/>
                </a:lnTo>
                <a:lnTo>
                  <a:pt x="949578" y="148589"/>
                </a:lnTo>
                <a:lnTo>
                  <a:pt x="935439" y="136905"/>
                </a:lnTo>
                <a:close/>
              </a:path>
              <a:path w="1155700" h="694689">
                <a:moveTo>
                  <a:pt x="375792" y="140080"/>
                </a:moveTo>
                <a:lnTo>
                  <a:pt x="374141" y="141096"/>
                </a:lnTo>
                <a:lnTo>
                  <a:pt x="375473" y="140297"/>
                </a:lnTo>
                <a:lnTo>
                  <a:pt x="375792" y="140080"/>
                </a:lnTo>
                <a:close/>
              </a:path>
              <a:path w="1155700" h="694689">
                <a:moveTo>
                  <a:pt x="375473" y="140297"/>
                </a:moveTo>
                <a:lnTo>
                  <a:pt x="374141" y="141096"/>
                </a:lnTo>
                <a:lnTo>
                  <a:pt x="374297" y="141096"/>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4" y="136905"/>
                </a:moveTo>
                <a:lnTo>
                  <a:pt x="800172" y="137313"/>
                </a:lnTo>
                <a:lnTo>
                  <a:pt x="800862" y="137667"/>
                </a:lnTo>
                <a:lnTo>
                  <a:pt x="799464" y="136905"/>
                </a:lnTo>
                <a:close/>
              </a:path>
              <a:path w="1155700" h="694689">
                <a:moveTo>
                  <a:pt x="777874" y="125856"/>
                </a:moveTo>
                <a:lnTo>
                  <a:pt x="800172" y="137313"/>
                </a:lnTo>
                <a:lnTo>
                  <a:pt x="799464" y="136905"/>
                </a:lnTo>
                <a:lnTo>
                  <a:pt x="935439" y="136905"/>
                </a:lnTo>
                <a:lnTo>
                  <a:pt x="928369" y="131063"/>
                </a:lnTo>
                <a:lnTo>
                  <a:pt x="922285" y="126491"/>
                </a:lnTo>
                <a:lnTo>
                  <a:pt x="779398" y="126491"/>
                </a:lnTo>
                <a:lnTo>
                  <a:pt x="777874" y="125856"/>
                </a:lnTo>
                <a:close/>
              </a:path>
              <a:path w="1155700" h="694689">
                <a:moveTo>
                  <a:pt x="397637" y="127000"/>
                </a:moveTo>
                <a:lnTo>
                  <a:pt x="395859" y="128015"/>
                </a:lnTo>
                <a:lnTo>
                  <a:pt x="396673" y="127578"/>
                </a:lnTo>
                <a:lnTo>
                  <a:pt x="397637" y="127000"/>
                </a:lnTo>
                <a:close/>
              </a:path>
              <a:path w="1155700" h="694689">
                <a:moveTo>
                  <a:pt x="396673" y="127578"/>
                </a:moveTo>
                <a:lnTo>
                  <a:pt x="395859" y="128015"/>
                </a:lnTo>
                <a:lnTo>
                  <a:pt x="396673" y="127578"/>
                </a:lnTo>
                <a:close/>
              </a:path>
              <a:path w="1155700" h="694689">
                <a:moveTo>
                  <a:pt x="397748" y="127000"/>
                </a:moveTo>
                <a:lnTo>
                  <a:pt x="396673" y="127578"/>
                </a:lnTo>
                <a:lnTo>
                  <a:pt x="397748" y="127000"/>
                </a:lnTo>
                <a:close/>
              </a:path>
              <a:path w="1155700" h="694689">
                <a:moveTo>
                  <a:pt x="756312" y="115826"/>
                </a:moveTo>
                <a:lnTo>
                  <a:pt x="779398" y="126491"/>
                </a:lnTo>
                <a:lnTo>
                  <a:pt x="922285" y="126491"/>
                </a:lnTo>
                <a:lnTo>
                  <a:pt x="908765" y="116331"/>
                </a:lnTo>
                <a:lnTo>
                  <a:pt x="757554" y="116331"/>
                </a:lnTo>
                <a:lnTo>
                  <a:pt x="756312" y="115826"/>
                </a:lnTo>
                <a:close/>
              </a:path>
              <a:path w="1155700" h="694689">
                <a:moveTo>
                  <a:pt x="907920" y="115696"/>
                </a:moveTo>
                <a:lnTo>
                  <a:pt x="756031" y="115696"/>
                </a:lnTo>
                <a:lnTo>
                  <a:pt x="757554" y="116331"/>
                </a:lnTo>
                <a:lnTo>
                  <a:pt x="908765" y="116331"/>
                </a:lnTo>
                <a:lnTo>
                  <a:pt x="907920" y="115696"/>
                </a:lnTo>
                <a:close/>
              </a:path>
              <a:path w="1155700" h="694689">
                <a:moveTo>
                  <a:pt x="419481" y="115315"/>
                </a:moveTo>
                <a:lnTo>
                  <a:pt x="417702" y="116204"/>
                </a:lnTo>
                <a:lnTo>
                  <a:pt x="418601" y="115788"/>
                </a:lnTo>
                <a:lnTo>
                  <a:pt x="419481" y="115315"/>
                </a:lnTo>
                <a:close/>
              </a:path>
              <a:path w="1155700" h="694689">
                <a:moveTo>
                  <a:pt x="418601" y="115788"/>
                </a:moveTo>
                <a:lnTo>
                  <a:pt x="417702" y="116204"/>
                </a:lnTo>
                <a:lnTo>
                  <a:pt x="418601" y="115788"/>
                </a:lnTo>
                <a:close/>
              </a:path>
              <a:path w="1155700" h="694689">
                <a:moveTo>
                  <a:pt x="895068" y="106679"/>
                </a:moveTo>
                <a:lnTo>
                  <a:pt x="733806" y="106679"/>
                </a:lnTo>
                <a:lnTo>
                  <a:pt x="735457" y="107314"/>
                </a:lnTo>
                <a:lnTo>
                  <a:pt x="756312" y="115826"/>
                </a:lnTo>
                <a:lnTo>
                  <a:pt x="756031" y="115696"/>
                </a:lnTo>
                <a:lnTo>
                  <a:pt x="907920" y="115696"/>
                </a:lnTo>
                <a:lnTo>
                  <a:pt x="906398" y="114553"/>
                </a:lnTo>
                <a:lnTo>
                  <a:pt x="895068" y="106679"/>
                </a:lnTo>
                <a:close/>
              </a:path>
              <a:path w="1155700" h="694689">
                <a:moveTo>
                  <a:pt x="419622" y="115315"/>
                </a:moveTo>
                <a:lnTo>
                  <a:pt x="419481" y="115315"/>
                </a:lnTo>
                <a:lnTo>
                  <a:pt x="418601" y="115788"/>
                </a:lnTo>
                <a:lnTo>
                  <a:pt x="419622" y="115315"/>
                </a:lnTo>
                <a:close/>
              </a:path>
              <a:path w="1155700" h="694689">
                <a:moveTo>
                  <a:pt x="734685" y="107037"/>
                </a:moveTo>
                <a:lnTo>
                  <a:pt x="735368" y="107314"/>
                </a:lnTo>
                <a:lnTo>
                  <a:pt x="734685" y="107037"/>
                </a:lnTo>
                <a:close/>
              </a:path>
              <a:path w="1155700" h="694689">
                <a:moveTo>
                  <a:pt x="733806" y="106679"/>
                </a:moveTo>
                <a:lnTo>
                  <a:pt x="734685" y="107037"/>
                </a:lnTo>
                <a:lnTo>
                  <a:pt x="735457" y="107314"/>
                </a:lnTo>
                <a:lnTo>
                  <a:pt x="733806" y="106679"/>
                </a:lnTo>
                <a:close/>
              </a:path>
              <a:path w="1155700" h="694689">
                <a:moveTo>
                  <a:pt x="883520" y="98678"/>
                </a:moveTo>
                <a:lnTo>
                  <a:pt x="711453" y="98678"/>
                </a:lnTo>
                <a:lnTo>
                  <a:pt x="713232" y="99313"/>
                </a:lnTo>
                <a:lnTo>
                  <a:pt x="734685" y="107037"/>
                </a:lnTo>
                <a:lnTo>
                  <a:pt x="733806" y="106679"/>
                </a:lnTo>
                <a:lnTo>
                  <a:pt x="895068" y="106679"/>
                </a:lnTo>
                <a:lnTo>
                  <a:pt x="883919" y="98932"/>
                </a:lnTo>
                <a:lnTo>
                  <a:pt x="883520" y="98678"/>
                </a:lnTo>
                <a:close/>
              </a:path>
              <a:path w="1155700" h="694689">
                <a:moveTo>
                  <a:pt x="441833" y="105028"/>
                </a:moveTo>
                <a:lnTo>
                  <a:pt x="439546" y="105917"/>
                </a:lnTo>
                <a:lnTo>
                  <a:pt x="439913" y="105917"/>
                </a:lnTo>
                <a:lnTo>
                  <a:pt x="441833" y="105028"/>
                </a:lnTo>
                <a:close/>
              </a:path>
              <a:path w="1155700" h="694689">
                <a:moveTo>
                  <a:pt x="713152" y="99290"/>
                </a:moveTo>
                <a:close/>
              </a:path>
              <a:path w="1155700" h="694689">
                <a:moveTo>
                  <a:pt x="872935" y="91947"/>
                </a:moveTo>
                <a:lnTo>
                  <a:pt x="688720" y="91947"/>
                </a:lnTo>
                <a:lnTo>
                  <a:pt x="713152" y="99290"/>
                </a:lnTo>
                <a:lnTo>
                  <a:pt x="711453" y="98678"/>
                </a:lnTo>
                <a:lnTo>
                  <a:pt x="883520" y="98678"/>
                </a:lnTo>
                <a:lnTo>
                  <a:pt x="872935" y="91947"/>
                </a:lnTo>
                <a:close/>
              </a:path>
              <a:path w="1155700" h="694689">
                <a:moveTo>
                  <a:pt x="464058" y="96265"/>
                </a:moveTo>
                <a:lnTo>
                  <a:pt x="461898" y="97027"/>
                </a:lnTo>
                <a:lnTo>
                  <a:pt x="463176" y="96613"/>
                </a:lnTo>
                <a:lnTo>
                  <a:pt x="464058" y="96265"/>
                </a:lnTo>
                <a:close/>
              </a:path>
              <a:path w="1155700" h="694689">
                <a:moveTo>
                  <a:pt x="463176" y="96613"/>
                </a:moveTo>
                <a:lnTo>
                  <a:pt x="461898" y="97027"/>
                </a:lnTo>
                <a:lnTo>
                  <a:pt x="462122" y="97027"/>
                </a:lnTo>
                <a:lnTo>
                  <a:pt x="463176" y="96613"/>
                </a:lnTo>
                <a:close/>
              </a:path>
              <a:path w="1155700" h="694689">
                <a:moveTo>
                  <a:pt x="464245" y="96265"/>
                </a:moveTo>
                <a:lnTo>
                  <a:pt x="464058" y="96265"/>
                </a:lnTo>
                <a:lnTo>
                  <a:pt x="463176" y="96613"/>
                </a:lnTo>
                <a:lnTo>
                  <a:pt x="464245" y="96265"/>
                </a:lnTo>
                <a:close/>
              </a:path>
              <a:path w="1155700" h="694689">
                <a:moveTo>
                  <a:pt x="863947" y="86232"/>
                </a:moveTo>
                <a:lnTo>
                  <a:pt x="665734" y="86232"/>
                </a:lnTo>
                <a:lnTo>
                  <a:pt x="667765" y="86740"/>
                </a:lnTo>
                <a:lnTo>
                  <a:pt x="690371" y="92455"/>
                </a:lnTo>
                <a:lnTo>
                  <a:pt x="688720" y="91947"/>
                </a:lnTo>
                <a:lnTo>
                  <a:pt x="872935" y="91947"/>
                </a:lnTo>
                <a:lnTo>
                  <a:pt x="863947" y="86232"/>
                </a:lnTo>
                <a:close/>
              </a:path>
              <a:path w="1155700" h="694689">
                <a:moveTo>
                  <a:pt x="487179" y="89026"/>
                </a:moveTo>
                <a:lnTo>
                  <a:pt x="486537" y="89026"/>
                </a:lnTo>
                <a:lnTo>
                  <a:pt x="484250" y="89788"/>
                </a:lnTo>
                <a:lnTo>
                  <a:pt x="487179" y="89026"/>
                </a:lnTo>
                <a:close/>
              </a:path>
              <a:path w="1155700" h="694689">
                <a:moveTo>
                  <a:pt x="667668" y="86721"/>
                </a:moveTo>
                <a:close/>
              </a:path>
              <a:path w="1155700" h="694689">
                <a:moveTo>
                  <a:pt x="856535" y="81787"/>
                </a:moveTo>
                <a:lnTo>
                  <a:pt x="642873" y="81787"/>
                </a:lnTo>
                <a:lnTo>
                  <a:pt x="644906" y="82168"/>
                </a:lnTo>
                <a:lnTo>
                  <a:pt x="667668" y="86721"/>
                </a:lnTo>
                <a:lnTo>
                  <a:pt x="665734" y="86232"/>
                </a:lnTo>
                <a:lnTo>
                  <a:pt x="863947" y="86232"/>
                </a:lnTo>
                <a:lnTo>
                  <a:pt x="860551" y="84073"/>
                </a:lnTo>
                <a:lnTo>
                  <a:pt x="856535" y="81787"/>
                </a:lnTo>
                <a:close/>
              </a:path>
              <a:path w="1155700" h="694689">
                <a:moveTo>
                  <a:pt x="510093" y="83312"/>
                </a:moveTo>
                <a:lnTo>
                  <a:pt x="509142" y="83312"/>
                </a:lnTo>
                <a:lnTo>
                  <a:pt x="506729" y="83946"/>
                </a:lnTo>
                <a:lnTo>
                  <a:pt x="510093" y="83312"/>
                </a:lnTo>
                <a:close/>
              </a:path>
              <a:path w="1155700" h="694689">
                <a:moveTo>
                  <a:pt x="644495" y="82110"/>
                </a:moveTo>
                <a:lnTo>
                  <a:pt x="644788" y="82168"/>
                </a:lnTo>
                <a:lnTo>
                  <a:pt x="644495" y="82110"/>
                </a:lnTo>
                <a:close/>
              </a:path>
              <a:path w="1155700" h="694689">
                <a:moveTo>
                  <a:pt x="642873" y="81787"/>
                </a:moveTo>
                <a:lnTo>
                  <a:pt x="644495" y="82110"/>
                </a:lnTo>
                <a:lnTo>
                  <a:pt x="644906" y="82168"/>
                </a:lnTo>
                <a:lnTo>
                  <a:pt x="642873" y="81787"/>
                </a:lnTo>
                <a:close/>
              </a:path>
              <a:path w="1155700" h="694689">
                <a:moveTo>
                  <a:pt x="621183" y="78797"/>
                </a:moveTo>
                <a:lnTo>
                  <a:pt x="644495" y="82110"/>
                </a:lnTo>
                <a:lnTo>
                  <a:pt x="642873" y="81787"/>
                </a:lnTo>
                <a:lnTo>
                  <a:pt x="856535" y="81787"/>
                </a:lnTo>
                <a:lnTo>
                  <a:pt x="851403" y="78866"/>
                </a:lnTo>
                <a:lnTo>
                  <a:pt x="622045" y="78866"/>
                </a:lnTo>
                <a:lnTo>
                  <a:pt x="621183" y="78797"/>
                </a:lnTo>
                <a:close/>
              </a:path>
              <a:path w="1155700" h="694689">
                <a:moveTo>
                  <a:pt x="531621" y="79247"/>
                </a:moveTo>
                <a:lnTo>
                  <a:pt x="528827" y="79628"/>
                </a:lnTo>
                <a:lnTo>
                  <a:pt x="530713" y="79419"/>
                </a:lnTo>
                <a:lnTo>
                  <a:pt x="531621" y="79247"/>
                </a:lnTo>
                <a:close/>
              </a:path>
              <a:path w="1155700" h="694689">
                <a:moveTo>
                  <a:pt x="530713" y="79419"/>
                </a:moveTo>
                <a:lnTo>
                  <a:pt x="528827" y="79628"/>
                </a:lnTo>
                <a:lnTo>
                  <a:pt x="529603" y="79628"/>
                </a:lnTo>
                <a:lnTo>
                  <a:pt x="530713" y="79419"/>
                </a:lnTo>
                <a:close/>
              </a:path>
              <a:path w="1155700" h="694689">
                <a:moveTo>
                  <a:pt x="532257" y="79247"/>
                </a:moveTo>
                <a:lnTo>
                  <a:pt x="531621" y="79247"/>
                </a:lnTo>
                <a:lnTo>
                  <a:pt x="530713" y="79419"/>
                </a:lnTo>
                <a:lnTo>
                  <a:pt x="532257" y="79247"/>
                </a:lnTo>
                <a:close/>
              </a:path>
              <a:path w="1155700" h="694689">
                <a:moveTo>
                  <a:pt x="619887" y="78612"/>
                </a:moveTo>
                <a:lnTo>
                  <a:pt x="621183" y="78797"/>
                </a:lnTo>
                <a:lnTo>
                  <a:pt x="622045" y="78866"/>
                </a:lnTo>
                <a:lnTo>
                  <a:pt x="619887" y="78612"/>
                </a:lnTo>
                <a:close/>
              </a:path>
              <a:path w="1155700" h="694689">
                <a:moveTo>
                  <a:pt x="850956" y="78612"/>
                </a:moveTo>
                <a:lnTo>
                  <a:pt x="619887" y="78612"/>
                </a:lnTo>
                <a:lnTo>
                  <a:pt x="622045" y="78866"/>
                </a:lnTo>
                <a:lnTo>
                  <a:pt x="851403" y="78866"/>
                </a:lnTo>
                <a:lnTo>
                  <a:pt x="850956" y="78612"/>
                </a:lnTo>
                <a:close/>
              </a:path>
              <a:path w="1155700" h="694689">
                <a:moveTo>
                  <a:pt x="598195" y="76939"/>
                </a:moveTo>
                <a:lnTo>
                  <a:pt x="621183" y="78797"/>
                </a:lnTo>
                <a:lnTo>
                  <a:pt x="619887" y="78612"/>
                </a:lnTo>
                <a:lnTo>
                  <a:pt x="850956" y="78612"/>
                </a:lnTo>
                <a:lnTo>
                  <a:pt x="848056" y="76962"/>
                </a:lnTo>
                <a:lnTo>
                  <a:pt x="598932" y="76962"/>
                </a:lnTo>
                <a:lnTo>
                  <a:pt x="598195" y="76939"/>
                </a:lnTo>
                <a:close/>
              </a:path>
              <a:path w="1155700" h="694689">
                <a:moveTo>
                  <a:pt x="553973" y="76834"/>
                </a:moveTo>
                <a:lnTo>
                  <a:pt x="551179" y="77088"/>
                </a:lnTo>
                <a:lnTo>
                  <a:pt x="551925" y="77062"/>
                </a:lnTo>
                <a:lnTo>
                  <a:pt x="553973" y="76834"/>
                </a:lnTo>
                <a:close/>
              </a:path>
              <a:path w="1155700" h="694689">
                <a:moveTo>
                  <a:pt x="551925" y="77062"/>
                </a:moveTo>
                <a:lnTo>
                  <a:pt x="551179" y="77088"/>
                </a:lnTo>
                <a:lnTo>
                  <a:pt x="551687" y="77088"/>
                </a:lnTo>
                <a:lnTo>
                  <a:pt x="551925" y="77062"/>
                </a:lnTo>
                <a:close/>
              </a:path>
              <a:path w="1155700" h="694689">
                <a:moveTo>
                  <a:pt x="558364" y="76834"/>
                </a:moveTo>
                <a:lnTo>
                  <a:pt x="553973" y="76834"/>
                </a:lnTo>
                <a:lnTo>
                  <a:pt x="551925" y="77062"/>
                </a:lnTo>
                <a:lnTo>
                  <a:pt x="558364" y="76834"/>
                </a:lnTo>
                <a:close/>
              </a:path>
              <a:path w="1155700" h="694689">
                <a:moveTo>
                  <a:pt x="596899" y="76834"/>
                </a:moveTo>
                <a:lnTo>
                  <a:pt x="598195" y="76939"/>
                </a:lnTo>
                <a:lnTo>
                  <a:pt x="598932" y="76962"/>
                </a:lnTo>
                <a:lnTo>
                  <a:pt x="596899" y="76834"/>
                </a:lnTo>
                <a:close/>
              </a:path>
              <a:path w="1155700" h="694689">
                <a:moveTo>
                  <a:pt x="847833" y="76834"/>
                </a:moveTo>
                <a:lnTo>
                  <a:pt x="596899" y="76834"/>
                </a:lnTo>
                <a:lnTo>
                  <a:pt x="598932" y="76962"/>
                </a:lnTo>
                <a:lnTo>
                  <a:pt x="848056" y="76962"/>
                </a:lnTo>
                <a:lnTo>
                  <a:pt x="847833" y="76834"/>
                </a:lnTo>
                <a:close/>
              </a:path>
              <a:path w="1155700" h="694689">
                <a:moveTo>
                  <a:pt x="846717" y="76200"/>
                </a:moveTo>
                <a:lnTo>
                  <a:pt x="576325" y="76200"/>
                </a:lnTo>
                <a:lnTo>
                  <a:pt x="575153" y="76241"/>
                </a:lnTo>
                <a:lnTo>
                  <a:pt x="598195" y="76939"/>
                </a:lnTo>
                <a:lnTo>
                  <a:pt x="596899" y="76834"/>
                </a:lnTo>
                <a:lnTo>
                  <a:pt x="847833" y="76834"/>
                </a:lnTo>
                <a:lnTo>
                  <a:pt x="846717" y="76200"/>
                </a:lnTo>
                <a:close/>
              </a:path>
              <a:path w="1155700" h="694689">
                <a:moveTo>
                  <a:pt x="576325" y="76200"/>
                </a:moveTo>
                <a:lnTo>
                  <a:pt x="573786" y="76200"/>
                </a:lnTo>
                <a:lnTo>
                  <a:pt x="575153" y="76241"/>
                </a:lnTo>
                <a:lnTo>
                  <a:pt x="576325" y="76200"/>
                </a:lnTo>
                <a:close/>
              </a:path>
            </a:pathLst>
          </a:custGeom>
          <a:solidFill>
            <a:srgbClr val="454551"/>
          </a:solidFill>
        </p:spPr>
        <p:txBody>
          <a:bodyPr wrap="square" lIns="0" tIns="0" rIns="0" bIns="0" rtlCol="0"/>
          <a:lstStyle/>
          <a:p>
            <a:endParaRPr sz="1350"/>
          </a:p>
        </p:txBody>
      </p:sp>
      <p:sp>
        <p:nvSpPr>
          <p:cNvPr id="6" name="object 6"/>
          <p:cNvSpPr/>
          <p:nvPr/>
        </p:nvSpPr>
        <p:spPr>
          <a:xfrm>
            <a:off x="5703917" y="3285944"/>
            <a:ext cx="866775" cy="521018"/>
          </a:xfrm>
          <a:custGeom>
            <a:avLst/>
            <a:gdLst/>
            <a:ahLst/>
            <a:cxnLst/>
            <a:rect l="l" t="t" r="r" b="b"/>
            <a:pathLst>
              <a:path w="1155700" h="694689">
                <a:moveTo>
                  <a:pt x="574801" y="0"/>
                </a:moveTo>
                <a:lnTo>
                  <a:pt x="519049" y="4063"/>
                </a:lnTo>
                <a:lnTo>
                  <a:pt x="464184" y="16255"/>
                </a:lnTo>
                <a:lnTo>
                  <a:pt x="410591" y="35432"/>
                </a:lnTo>
                <a:lnTo>
                  <a:pt x="359028" y="61213"/>
                </a:lnTo>
                <a:lnTo>
                  <a:pt x="309372" y="93090"/>
                </a:lnTo>
                <a:lnTo>
                  <a:pt x="262127" y="130301"/>
                </a:lnTo>
                <a:lnTo>
                  <a:pt x="217804" y="172212"/>
                </a:lnTo>
                <a:lnTo>
                  <a:pt x="176402" y="218693"/>
                </a:lnTo>
                <a:lnTo>
                  <a:pt x="138429" y="269113"/>
                </a:lnTo>
                <a:lnTo>
                  <a:pt x="104267" y="322834"/>
                </a:lnTo>
                <a:lnTo>
                  <a:pt x="74168" y="379729"/>
                </a:lnTo>
                <a:lnTo>
                  <a:pt x="48641" y="439165"/>
                </a:lnTo>
                <a:lnTo>
                  <a:pt x="28067" y="500760"/>
                </a:lnTo>
                <a:lnTo>
                  <a:pt x="12826" y="563879"/>
                </a:lnTo>
                <a:lnTo>
                  <a:pt x="3175" y="628269"/>
                </a:lnTo>
                <a:lnTo>
                  <a:pt x="0" y="692403"/>
                </a:lnTo>
                <a:lnTo>
                  <a:pt x="76200" y="694308"/>
                </a:lnTo>
                <a:lnTo>
                  <a:pt x="76914" y="665607"/>
                </a:lnTo>
                <a:lnTo>
                  <a:pt x="76961" y="663701"/>
                </a:lnTo>
                <a:lnTo>
                  <a:pt x="79121" y="634872"/>
                </a:lnTo>
                <a:lnTo>
                  <a:pt x="82582" y="607948"/>
                </a:lnTo>
                <a:lnTo>
                  <a:pt x="82803" y="606170"/>
                </a:lnTo>
                <a:lnTo>
                  <a:pt x="87472" y="579373"/>
                </a:lnTo>
                <a:lnTo>
                  <a:pt x="93645" y="550798"/>
                </a:lnTo>
                <a:lnTo>
                  <a:pt x="93979" y="549275"/>
                </a:lnTo>
                <a:lnTo>
                  <a:pt x="101473" y="521081"/>
                </a:lnTo>
                <a:lnTo>
                  <a:pt x="109763" y="494664"/>
                </a:lnTo>
                <a:lnTo>
                  <a:pt x="110235" y="493140"/>
                </a:lnTo>
                <a:lnTo>
                  <a:pt x="120015" y="465581"/>
                </a:lnTo>
                <a:lnTo>
                  <a:pt x="130447" y="440054"/>
                </a:lnTo>
                <a:lnTo>
                  <a:pt x="131064" y="438531"/>
                </a:lnTo>
                <a:lnTo>
                  <a:pt x="142675" y="413257"/>
                </a:lnTo>
                <a:lnTo>
                  <a:pt x="155638" y="387222"/>
                </a:lnTo>
                <a:lnTo>
                  <a:pt x="156336" y="385825"/>
                </a:lnTo>
                <a:lnTo>
                  <a:pt x="169726" y="361822"/>
                </a:lnTo>
                <a:lnTo>
                  <a:pt x="184772" y="337057"/>
                </a:lnTo>
                <a:lnTo>
                  <a:pt x="201422" y="311785"/>
                </a:lnTo>
                <a:lnTo>
                  <a:pt x="201572" y="311785"/>
                </a:lnTo>
                <a:lnTo>
                  <a:pt x="218185" y="288670"/>
                </a:lnTo>
                <a:lnTo>
                  <a:pt x="234936" y="267588"/>
                </a:lnTo>
                <a:lnTo>
                  <a:pt x="253042" y="246252"/>
                </a:lnTo>
                <a:lnTo>
                  <a:pt x="254126" y="244982"/>
                </a:lnTo>
                <a:lnTo>
                  <a:pt x="271869" y="225932"/>
                </a:lnTo>
                <a:lnTo>
                  <a:pt x="273050" y="224662"/>
                </a:lnTo>
                <a:lnTo>
                  <a:pt x="291575" y="206501"/>
                </a:lnTo>
                <a:lnTo>
                  <a:pt x="312674" y="187198"/>
                </a:lnTo>
                <a:lnTo>
                  <a:pt x="312931" y="187198"/>
                </a:lnTo>
                <a:lnTo>
                  <a:pt x="331873" y="171450"/>
                </a:lnTo>
                <a:lnTo>
                  <a:pt x="333248" y="170306"/>
                </a:lnTo>
                <a:lnTo>
                  <a:pt x="352808" y="155701"/>
                </a:lnTo>
                <a:lnTo>
                  <a:pt x="354329" y="154559"/>
                </a:lnTo>
                <a:lnTo>
                  <a:pt x="354487" y="154559"/>
                </a:lnTo>
                <a:lnTo>
                  <a:pt x="374297" y="141097"/>
                </a:lnTo>
                <a:lnTo>
                  <a:pt x="374142" y="141097"/>
                </a:lnTo>
                <a:lnTo>
                  <a:pt x="375793" y="140080"/>
                </a:lnTo>
                <a:lnTo>
                  <a:pt x="395943" y="128015"/>
                </a:lnTo>
                <a:lnTo>
                  <a:pt x="397636" y="127000"/>
                </a:lnTo>
                <a:lnTo>
                  <a:pt x="417827" y="116204"/>
                </a:lnTo>
                <a:lnTo>
                  <a:pt x="419480" y="115315"/>
                </a:lnTo>
                <a:lnTo>
                  <a:pt x="419622" y="115315"/>
                </a:lnTo>
                <a:lnTo>
                  <a:pt x="439913" y="105917"/>
                </a:lnTo>
                <a:lnTo>
                  <a:pt x="439547" y="105917"/>
                </a:lnTo>
                <a:lnTo>
                  <a:pt x="462122" y="97027"/>
                </a:lnTo>
                <a:lnTo>
                  <a:pt x="461899" y="97027"/>
                </a:lnTo>
                <a:lnTo>
                  <a:pt x="464057" y="96265"/>
                </a:lnTo>
                <a:lnTo>
                  <a:pt x="464245" y="96265"/>
                </a:lnTo>
                <a:lnTo>
                  <a:pt x="486536" y="89026"/>
                </a:lnTo>
                <a:lnTo>
                  <a:pt x="487179" y="89026"/>
                </a:lnTo>
                <a:lnTo>
                  <a:pt x="509143" y="83312"/>
                </a:lnTo>
                <a:lnTo>
                  <a:pt x="510093" y="83312"/>
                </a:lnTo>
                <a:lnTo>
                  <a:pt x="529603" y="79628"/>
                </a:lnTo>
                <a:lnTo>
                  <a:pt x="528827" y="79628"/>
                </a:lnTo>
                <a:lnTo>
                  <a:pt x="531622" y="79248"/>
                </a:lnTo>
                <a:lnTo>
                  <a:pt x="532256" y="79248"/>
                </a:lnTo>
                <a:lnTo>
                  <a:pt x="551688" y="77088"/>
                </a:lnTo>
                <a:lnTo>
                  <a:pt x="551179" y="77088"/>
                </a:lnTo>
                <a:lnTo>
                  <a:pt x="553974" y="76835"/>
                </a:lnTo>
                <a:lnTo>
                  <a:pt x="558364" y="76835"/>
                </a:lnTo>
                <a:lnTo>
                  <a:pt x="575153" y="76241"/>
                </a:lnTo>
                <a:lnTo>
                  <a:pt x="573785" y="76200"/>
                </a:lnTo>
                <a:lnTo>
                  <a:pt x="846717" y="76200"/>
                </a:lnTo>
                <a:lnTo>
                  <a:pt x="812165" y="57785"/>
                </a:lnTo>
                <a:lnTo>
                  <a:pt x="761873" y="35813"/>
                </a:lnTo>
                <a:lnTo>
                  <a:pt x="709802" y="18795"/>
                </a:lnTo>
                <a:lnTo>
                  <a:pt x="656462" y="6857"/>
                </a:lnTo>
                <a:lnTo>
                  <a:pt x="602233" y="762"/>
                </a:lnTo>
                <a:lnTo>
                  <a:pt x="574801" y="0"/>
                </a:lnTo>
                <a:close/>
              </a:path>
              <a:path w="1155700" h="694689">
                <a:moveTo>
                  <a:pt x="76954" y="663998"/>
                </a:moveTo>
                <a:lnTo>
                  <a:pt x="76834" y="665607"/>
                </a:lnTo>
                <a:lnTo>
                  <a:pt x="76954" y="663998"/>
                </a:lnTo>
                <a:close/>
              </a:path>
              <a:path w="1155700" h="694689">
                <a:moveTo>
                  <a:pt x="76976" y="663701"/>
                </a:moveTo>
                <a:lnTo>
                  <a:pt x="76954" y="663998"/>
                </a:lnTo>
                <a:lnTo>
                  <a:pt x="76976" y="663701"/>
                </a:lnTo>
                <a:close/>
              </a:path>
              <a:path w="1155700" h="694689">
                <a:moveTo>
                  <a:pt x="79231" y="634872"/>
                </a:moveTo>
                <a:lnTo>
                  <a:pt x="78994"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5"/>
                </a:moveTo>
                <a:lnTo>
                  <a:pt x="93599" y="550798"/>
                </a:lnTo>
                <a:lnTo>
                  <a:pt x="93870" y="549775"/>
                </a:lnTo>
                <a:lnTo>
                  <a:pt x="93979" y="549275"/>
                </a:lnTo>
                <a:close/>
              </a:path>
              <a:path w="1155700" h="694689">
                <a:moveTo>
                  <a:pt x="93870" y="549775"/>
                </a:moveTo>
                <a:lnTo>
                  <a:pt x="93599" y="550798"/>
                </a:lnTo>
                <a:lnTo>
                  <a:pt x="93870" y="549775"/>
                </a:lnTo>
                <a:close/>
              </a:path>
              <a:path w="1155700" h="694689">
                <a:moveTo>
                  <a:pt x="94002" y="549275"/>
                </a:moveTo>
                <a:lnTo>
                  <a:pt x="93870" y="549775"/>
                </a:lnTo>
                <a:lnTo>
                  <a:pt x="94002" y="549275"/>
                </a:lnTo>
                <a:close/>
              </a:path>
              <a:path w="1155700" h="694689">
                <a:moveTo>
                  <a:pt x="1007840" y="331824"/>
                </a:moveTo>
                <a:lnTo>
                  <a:pt x="936751" y="353059"/>
                </a:lnTo>
                <a:lnTo>
                  <a:pt x="1111757" y="539369"/>
                </a:lnTo>
                <a:lnTo>
                  <a:pt x="1141400" y="369569"/>
                </a:lnTo>
                <a:lnTo>
                  <a:pt x="1021206" y="369569"/>
                </a:lnTo>
                <a:lnTo>
                  <a:pt x="1007840" y="331824"/>
                </a:lnTo>
                <a:close/>
              </a:path>
              <a:path w="1155700" h="694689">
                <a:moveTo>
                  <a:pt x="101564" y="521081"/>
                </a:moveTo>
                <a:lnTo>
                  <a:pt x="101092" y="522604"/>
                </a:lnTo>
                <a:lnTo>
                  <a:pt x="101564" y="521081"/>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6"/>
                </a:lnTo>
                <a:lnTo>
                  <a:pt x="120123" y="465581"/>
                </a:lnTo>
                <a:close/>
              </a:path>
              <a:path w="1155700" h="694689">
                <a:moveTo>
                  <a:pt x="131064" y="438531"/>
                </a:moveTo>
                <a:lnTo>
                  <a:pt x="130428" y="440054"/>
                </a:lnTo>
                <a:lnTo>
                  <a:pt x="130590" y="439700"/>
                </a:lnTo>
                <a:lnTo>
                  <a:pt x="131064" y="438531"/>
                </a:lnTo>
                <a:close/>
              </a:path>
              <a:path w="1155700" h="694689">
                <a:moveTo>
                  <a:pt x="130590" y="439700"/>
                </a:moveTo>
                <a:lnTo>
                  <a:pt x="130428" y="440054"/>
                </a:lnTo>
                <a:lnTo>
                  <a:pt x="130590" y="439700"/>
                </a:lnTo>
                <a:close/>
              </a:path>
              <a:path w="1155700" h="694689">
                <a:moveTo>
                  <a:pt x="131125" y="438531"/>
                </a:moveTo>
                <a:lnTo>
                  <a:pt x="130590" y="439700"/>
                </a:lnTo>
                <a:lnTo>
                  <a:pt x="131125" y="438531"/>
                </a:lnTo>
                <a:close/>
              </a:path>
              <a:path w="1155700" h="694689">
                <a:moveTo>
                  <a:pt x="143255" y="411988"/>
                </a:moveTo>
                <a:lnTo>
                  <a:pt x="142621" y="413257"/>
                </a:lnTo>
                <a:lnTo>
                  <a:pt x="143255" y="411988"/>
                </a:lnTo>
                <a:close/>
              </a:path>
              <a:path w="1155700" h="694689">
                <a:moveTo>
                  <a:pt x="156194" y="386111"/>
                </a:moveTo>
                <a:lnTo>
                  <a:pt x="155575"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69"/>
                </a:lnTo>
                <a:lnTo>
                  <a:pt x="1093089" y="344169"/>
                </a:lnTo>
                <a:lnTo>
                  <a:pt x="1089087" y="332866"/>
                </a:lnTo>
                <a:lnTo>
                  <a:pt x="1009396" y="332866"/>
                </a:lnTo>
                <a:lnTo>
                  <a:pt x="1008570" y="331606"/>
                </a:lnTo>
                <a:close/>
              </a:path>
              <a:path w="1155700" h="694689">
                <a:moveTo>
                  <a:pt x="1155700" y="287654"/>
                </a:moveTo>
                <a:lnTo>
                  <a:pt x="1080983" y="309974"/>
                </a:lnTo>
                <a:lnTo>
                  <a:pt x="1093089" y="344169"/>
                </a:lnTo>
                <a:lnTo>
                  <a:pt x="1021206" y="369569"/>
                </a:lnTo>
                <a:lnTo>
                  <a:pt x="1141400" y="369569"/>
                </a:lnTo>
                <a:lnTo>
                  <a:pt x="1155700" y="287654"/>
                </a:lnTo>
                <a:close/>
              </a:path>
              <a:path w="1155700" h="694689">
                <a:moveTo>
                  <a:pt x="170302" y="360788"/>
                </a:moveTo>
                <a:lnTo>
                  <a:pt x="169672" y="361822"/>
                </a:lnTo>
                <a:lnTo>
                  <a:pt x="170302" y="360788"/>
                </a:lnTo>
                <a:close/>
              </a:path>
              <a:path w="1155700" h="694689">
                <a:moveTo>
                  <a:pt x="185547" y="335788"/>
                </a:moveTo>
                <a:lnTo>
                  <a:pt x="184657" y="337057"/>
                </a:lnTo>
                <a:lnTo>
                  <a:pt x="185547" y="335788"/>
                </a:lnTo>
                <a:close/>
              </a:path>
              <a:path w="1155700" h="694689">
                <a:moveTo>
                  <a:pt x="1008740" y="331555"/>
                </a:moveTo>
                <a:lnTo>
                  <a:pt x="1008570" y="331606"/>
                </a:lnTo>
                <a:lnTo>
                  <a:pt x="1009396" y="332866"/>
                </a:lnTo>
                <a:lnTo>
                  <a:pt x="1008740" y="331555"/>
                </a:lnTo>
                <a:close/>
              </a:path>
              <a:path w="1155700" h="694689">
                <a:moveTo>
                  <a:pt x="1080983" y="309974"/>
                </a:moveTo>
                <a:lnTo>
                  <a:pt x="1008740" y="331555"/>
                </a:lnTo>
                <a:lnTo>
                  <a:pt x="1009396"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19"/>
                </a:moveTo>
                <a:lnTo>
                  <a:pt x="967104" y="274319"/>
                </a:lnTo>
                <a:lnTo>
                  <a:pt x="982852" y="294259"/>
                </a:lnTo>
                <a:lnTo>
                  <a:pt x="996509" y="313180"/>
                </a:lnTo>
                <a:lnTo>
                  <a:pt x="995679" y="311912"/>
                </a:lnTo>
                <a:lnTo>
                  <a:pt x="1074497" y="311912"/>
                </a:lnTo>
                <a:lnTo>
                  <a:pt x="1080983" y="309974"/>
                </a:lnTo>
                <a:lnTo>
                  <a:pt x="1075690" y="295020"/>
                </a:lnTo>
                <a:lnTo>
                  <a:pt x="1062162" y="274319"/>
                </a:lnTo>
                <a:close/>
              </a:path>
              <a:path w="1155700" h="694689">
                <a:moveTo>
                  <a:pt x="201572" y="311785"/>
                </a:moveTo>
                <a:lnTo>
                  <a:pt x="201422" y="311785"/>
                </a:lnTo>
                <a:lnTo>
                  <a:pt x="200659" y="313054"/>
                </a:lnTo>
                <a:lnTo>
                  <a:pt x="201572" y="311785"/>
                </a:lnTo>
                <a:close/>
              </a:path>
              <a:path w="1155700" h="694689">
                <a:moveTo>
                  <a:pt x="981836" y="292988"/>
                </a:moveTo>
                <a:lnTo>
                  <a:pt x="982759" y="294259"/>
                </a:lnTo>
                <a:lnTo>
                  <a:pt x="981836" y="292988"/>
                </a:lnTo>
                <a:close/>
              </a:path>
              <a:path w="1155700" h="694689">
                <a:moveTo>
                  <a:pt x="218299" y="288670"/>
                </a:moveTo>
                <a:lnTo>
                  <a:pt x="217297" y="289940"/>
                </a:lnTo>
                <a:lnTo>
                  <a:pt x="218299" y="288670"/>
                </a:lnTo>
                <a:close/>
              </a:path>
              <a:path w="1155700" h="694689">
                <a:moveTo>
                  <a:pt x="1049511" y="256412"/>
                </a:moveTo>
                <a:lnTo>
                  <a:pt x="951356" y="256412"/>
                </a:lnTo>
                <a:lnTo>
                  <a:pt x="952373" y="257555"/>
                </a:lnTo>
                <a:lnTo>
                  <a:pt x="968121" y="275716"/>
                </a:lnTo>
                <a:lnTo>
                  <a:pt x="967104" y="274319"/>
                </a:lnTo>
                <a:lnTo>
                  <a:pt x="1062162" y="274319"/>
                </a:lnTo>
                <a:lnTo>
                  <a:pt x="1058926" y="269366"/>
                </a:lnTo>
                <a:lnTo>
                  <a:pt x="1049511" y="256412"/>
                </a:lnTo>
                <a:close/>
              </a:path>
              <a:path w="1155700" h="694689">
                <a:moveTo>
                  <a:pt x="235839" y="266445"/>
                </a:moveTo>
                <a:lnTo>
                  <a:pt x="234823" y="267588"/>
                </a:lnTo>
                <a:lnTo>
                  <a:pt x="235839" y="266445"/>
                </a:lnTo>
                <a:close/>
              </a:path>
              <a:path w="1155700" h="694689">
                <a:moveTo>
                  <a:pt x="952060" y="257223"/>
                </a:moveTo>
                <a:lnTo>
                  <a:pt x="952349" y="257555"/>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2"/>
                </a:moveTo>
                <a:lnTo>
                  <a:pt x="252983" y="246252"/>
                </a:lnTo>
                <a:lnTo>
                  <a:pt x="253704" y="245477"/>
                </a:lnTo>
                <a:lnTo>
                  <a:pt x="254126" y="244982"/>
                </a:lnTo>
                <a:close/>
              </a:path>
              <a:path w="1155700" h="694689">
                <a:moveTo>
                  <a:pt x="253704" y="245477"/>
                </a:moveTo>
                <a:lnTo>
                  <a:pt x="252983" y="246252"/>
                </a:lnTo>
                <a:lnTo>
                  <a:pt x="253704" y="245477"/>
                </a:lnTo>
                <a:close/>
              </a:path>
              <a:path w="1155700" h="694689">
                <a:moveTo>
                  <a:pt x="254164" y="244982"/>
                </a:moveTo>
                <a:lnTo>
                  <a:pt x="253704" y="245477"/>
                </a:lnTo>
                <a:lnTo>
                  <a:pt x="254164" y="244982"/>
                </a:lnTo>
                <a:close/>
              </a:path>
              <a:path w="1155700" h="694689">
                <a:moveTo>
                  <a:pt x="1022405" y="221995"/>
                </a:moveTo>
                <a:lnTo>
                  <a:pt x="917448" y="221995"/>
                </a:lnTo>
                <a:lnTo>
                  <a:pt x="935862" y="240029"/>
                </a:lnTo>
                <a:lnTo>
                  <a:pt x="934847" y="238887"/>
                </a:lnTo>
                <a:lnTo>
                  <a:pt x="1036173" y="238887"/>
                </a:lnTo>
                <a:lnTo>
                  <a:pt x="1026159" y="226313"/>
                </a:lnTo>
                <a:lnTo>
                  <a:pt x="1022405" y="221995"/>
                </a:lnTo>
                <a:close/>
              </a:path>
              <a:path w="1155700" h="694689">
                <a:moveTo>
                  <a:pt x="273050" y="224662"/>
                </a:moveTo>
                <a:lnTo>
                  <a:pt x="271779" y="225932"/>
                </a:lnTo>
                <a:lnTo>
                  <a:pt x="272802" y="224929"/>
                </a:lnTo>
                <a:lnTo>
                  <a:pt x="273050"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4" y="205866"/>
                </a:lnTo>
                <a:lnTo>
                  <a:pt x="900556" y="206882"/>
                </a:lnTo>
                <a:lnTo>
                  <a:pt x="918591" y="223138"/>
                </a:lnTo>
                <a:lnTo>
                  <a:pt x="917448" y="221995"/>
                </a:lnTo>
                <a:lnTo>
                  <a:pt x="1022405" y="221995"/>
                </a:lnTo>
                <a:lnTo>
                  <a:pt x="1008379" y="205866"/>
                </a:lnTo>
                <a:close/>
              </a:path>
              <a:path w="1155700" h="694689">
                <a:moveTo>
                  <a:pt x="900397" y="206752"/>
                </a:moveTo>
                <a:lnTo>
                  <a:pt x="900542" y="206882"/>
                </a:lnTo>
                <a:lnTo>
                  <a:pt x="900397" y="206752"/>
                </a:lnTo>
                <a:close/>
              </a:path>
              <a:path w="1155700" h="694689">
                <a:moveTo>
                  <a:pt x="880491" y="190500"/>
                </a:moveTo>
                <a:lnTo>
                  <a:pt x="900397" y="206752"/>
                </a:lnTo>
                <a:lnTo>
                  <a:pt x="899414" y="205866"/>
                </a:lnTo>
                <a:lnTo>
                  <a:pt x="1008379" y="205866"/>
                </a:lnTo>
                <a:lnTo>
                  <a:pt x="994856" y="191515"/>
                </a:lnTo>
                <a:lnTo>
                  <a:pt x="881887" y="191515"/>
                </a:lnTo>
                <a:lnTo>
                  <a:pt x="880491" y="190500"/>
                </a:lnTo>
                <a:close/>
              </a:path>
              <a:path w="1155700" h="694689">
                <a:moveTo>
                  <a:pt x="292480" y="205612"/>
                </a:moveTo>
                <a:lnTo>
                  <a:pt x="291465" y="206501"/>
                </a:lnTo>
                <a:lnTo>
                  <a:pt x="292480" y="205612"/>
                </a:lnTo>
                <a:close/>
              </a:path>
              <a:path w="1155700" h="694689">
                <a:moveTo>
                  <a:pt x="861059" y="175894"/>
                </a:moveTo>
                <a:lnTo>
                  <a:pt x="881887" y="191515"/>
                </a:lnTo>
                <a:lnTo>
                  <a:pt x="994856" y="191515"/>
                </a:lnTo>
                <a:lnTo>
                  <a:pt x="989710" y="186054"/>
                </a:lnTo>
                <a:lnTo>
                  <a:pt x="980064" y="176656"/>
                </a:lnTo>
                <a:lnTo>
                  <a:pt x="862329" y="176656"/>
                </a:lnTo>
                <a:lnTo>
                  <a:pt x="861059" y="175894"/>
                </a:lnTo>
                <a:close/>
              </a:path>
              <a:path w="1155700" h="694689">
                <a:moveTo>
                  <a:pt x="312931" y="187198"/>
                </a:moveTo>
                <a:lnTo>
                  <a:pt x="312674" y="187198"/>
                </a:lnTo>
                <a:lnTo>
                  <a:pt x="311403" y="188467"/>
                </a:lnTo>
                <a:lnTo>
                  <a:pt x="312931" y="187198"/>
                </a:lnTo>
                <a:close/>
              </a:path>
              <a:path w="1155700" h="694689">
                <a:moveTo>
                  <a:pt x="964488" y="161925"/>
                </a:moveTo>
                <a:lnTo>
                  <a:pt x="840994" y="161925"/>
                </a:lnTo>
                <a:lnTo>
                  <a:pt x="842391" y="162813"/>
                </a:lnTo>
                <a:lnTo>
                  <a:pt x="862329" y="176656"/>
                </a:lnTo>
                <a:lnTo>
                  <a:pt x="980064" y="176656"/>
                </a:lnTo>
                <a:lnTo>
                  <a:pt x="970026"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20" y="148970"/>
                </a:lnTo>
                <a:lnTo>
                  <a:pt x="821944" y="149860"/>
                </a:lnTo>
                <a:lnTo>
                  <a:pt x="841139" y="162025"/>
                </a:lnTo>
                <a:lnTo>
                  <a:pt x="840994" y="161925"/>
                </a:lnTo>
                <a:lnTo>
                  <a:pt x="964488" y="161925"/>
                </a:lnTo>
                <a:lnTo>
                  <a:pt x="950004" y="148970"/>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5"/>
                </a:moveTo>
                <a:lnTo>
                  <a:pt x="799465" y="136905"/>
                </a:lnTo>
                <a:lnTo>
                  <a:pt x="800861" y="137667"/>
                </a:lnTo>
                <a:lnTo>
                  <a:pt x="820620" y="149097"/>
                </a:lnTo>
                <a:lnTo>
                  <a:pt x="820420" y="148970"/>
                </a:lnTo>
                <a:lnTo>
                  <a:pt x="950004" y="148970"/>
                </a:lnTo>
                <a:lnTo>
                  <a:pt x="949578" y="148589"/>
                </a:lnTo>
                <a:lnTo>
                  <a:pt x="935439" y="136905"/>
                </a:lnTo>
                <a:close/>
              </a:path>
              <a:path w="1155700" h="694689">
                <a:moveTo>
                  <a:pt x="375793" y="140080"/>
                </a:moveTo>
                <a:lnTo>
                  <a:pt x="374142" y="141097"/>
                </a:lnTo>
                <a:lnTo>
                  <a:pt x="375473" y="140297"/>
                </a:lnTo>
                <a:lnTo>
                  <a:pt x="375793" y="140080"/>
                </a:lnTo>
                <a:close/>
              </a:path>
              <a:path w="1155700" h="694689">
                <a:moveTo>
                  <a:pt x="375473" y="140297"/>
                </a:moveTo>
                <a:lnTo>
                  <a:pt x="374142" y="141097"/>
                </a:lnTo>
                <a:lnTo>
                  <a:pt x="374297" y="141097"/>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5" y="136905"/>
                </a:moveTo>
                <a:lnTo>
                  <a:pt x="800172" y="137313"/>
                </a:lnTo>
                <a:lnTo>
                  <a:pt x="800861" y="137667"/>
                </a:lnTo>
                <a:lnTo>
                  <a:pt x="799465" y="136905"/>
                </a:lnTo>
                <a:close/>
              </a:path>
              <a:path w="1155700" h="694689">
                <a:moveTo>
                  <a:pt x="777875" y="125856"/>
                </a:moveTo>
                <a:lnTo>
                  <a:pt x="800172" y="137313"/>
                </a:lnTo>
                <a:lnTo>
                  <a:pt x="799465" y="136905"/>
                </a:lnTo>
                <a:lnTo>
                  <a:pt x="935439" y="136905"/>
                </a:lnTo>
                <a:lnTo>
                  <a:pt x="928370" y="131063"/>
                </a:lnTo>
                <a:lnTo>
                  <a:pt x="922285" y="126491"/>
                </a:lnTo>
                <a:lnTo>
                  <a:pt x="779399" y="126491"/>
                </a:lnTo>
                <a:lnTo>
                  <a:pt x="777875" y="125856"/>
                </a:lnTo>
                <a:close/>
              </a:path>
              <a:path w="1155700" h="694689">
                <a:moveTo>
                  <a:pt x="397636" y="127000"/>
                </a:moveTo>
                <a:lnTo>
                  <a:pt x="395858" y="128015"/>
                </a:lnTo>
                <a:lnTo>
                  <a:pt x="396673" y="127578"/>
                </a:lnTo>
                <a:lnTo>
                  <a:pt x="397636" y="127000"/>
                </a:lnTo>
                <a:close/>
              </a:path>
              <a:path w="1155700" h="694689">
                <a:moveTo>
                  <a:pt x="396673" y="127578"/>
                </a:moveTo>
                <a:lnTo>
                  <a:pt x="395858" y="128015"/>
                </a:lnTo>
                <a:lnTo>
                  <a:pt x="396673" y="127578"/>
                </a:lnTo>
                <a:close/>
              </a:path>
              <a:path w="1155700" h="694689">
                <a:moveTo>
                  <a:pt x="397748" y="127000"/>
                </a:moveTo>
                <a:lnTo>
                  <a:pt x="396673" y="127578"/>
                </a:lnTo>
                <a:lnTo>
                  <a:pt x="397748" y="127000"/>
                </a:lnTo>
                <a:close/>
              </a:path>
              <a:path w="1155700" h="694689">
                <a:moveTo>
                  <a:pt x="756312" y="115826"/>
                </a:moveTo>
                <a:lnTo>
                  <a:pt x="779399" y="126491"/>
                </a:lnTo>
                <a:lnTo>
                  <a:pt x="922285" y="126491"/>
                </a:lnTo>
                <a:lnTo>
                  <a:pt x="908765" y="116331"/>
                </a:lnTo>
                <a:lnTo>
                  <a:pt x="757554" y="116331"/>
                </a:lnTo>
                <a:lnTo>
                  <a:pt x="756312" y="115826"/>
                </a:lnTo>
                <a:close/>
              </a:path>
              <a:path w="1155700" h="694689">
                <a:moveTo>
                  <a:pt x="907920" y="115697"/>
                </a:moveTo>
                <a:lnTo>
                  <a:pt x="756030" y="115697"/>
                </a:lnTo>
                <a:lnTo>
                  <a:pt x="757554" y="116331"/>
                </a:lnTo>
                <a:lnTo>
                  <a:pt x="908765" y="116331"/>
                </a:lnTo>
                <a:lnTo>
                  <a:pt x="907920" y="115697"/>
                </a:lnTo>
                <a:close/>
              </a:path>
              <a:path w="1155700" h="694689">
                <a:moveTo>
                  <a:pt x="419480" y="115315"/>
                </a:moveTo>
                <a:lnTo>
                  <a:pt x="417702" y="116204"/>
                </a:lnTo>
                <a:lnTo>
                  <a:pt x="418601" y="115788"/>
                </a:lnTo>
                <a:lnTo>
                  <a:pt x="419480" y="115315"/>
                </a:lnTo>
                <a:close/>
              </a:path>
              <a:path w="1155700" h="694689">
                <a:moveTo>
                  <a:pt x="418601" y="115788"/>
                </a:moveTo>
                <a:lnTo>
                  <a:pt x="417702" y="116204"/>
                </a:lnTo>
                <a:lnTo>
                  <a:pt x="418601" y="115788"/>
                </a:lnTo>
                <a:close/>
              </a:path>
              <a:path w="1155700" h="694689">
                <a:moveTo>
                  <a:pt x="895068" y="106679"/>
                </a:moveTo>
                <a:lnTo>
                  <a:pt x="733805" y="106679"/>
                </a:lnTo>
                <a:lnTo>
                  <a:pt x="735456" y="107314"/>
                </a:lnTo>
                <a:lnTo>
                  <a:pt x="756312" y="115826"/>
                </a:lnTo>
                <a:lnTo>
                  <a:pt x="756030" y="115697"/>
                </a:lnTo>
                <a:lnTo>
                  <a:pt x="907920" y="115697"/>
                </a:lnTo>
                <a:lnTo>
                  <a:pt x="906399" y="114553"/>
                </a:lnTo>
                <a:lnTo>
                  <a:pt x="895068" y="106679"/>
                </a:lnTo>
                <a:close/>
              </a:path>
              <a:path w="1155700" h="694689">
                <a:moveTo>
                  <a:pt x="419622" y="115315"/>
                </a:moveTo>
                <a:lnTo>
                  <a:pt x="419480" y="115315"/>
                </a:lnTo>
                <a:lnTo>
                  <a:pt x="418601" y="115788"/>
                </a:lnTo>
                <a:lnTo>
                  <a:pt x="419622" y="115315"/>
                </a:lnTo>
                <a:close/>
              </a:path>
              <a:path w="1155700" h="694689">
                <a:moveTo>
                  <a:pt x="734685" y="107037"/>
                </a:moveTo>
                <a:lnTo>
                  <a:pt x="735368" y="107314"/>
                </a:lnTo>
                <a:lnTo>
                  <a:pt x="734685" y="107037"/>
                </a:lnTo>
                <a:close/>
              </a:path>
              <a:path w="1155700" h="694689">
                <a:moveTo>
                  <a:pt x="733805" y="106679"/>
                </a:moveTo>
                <a:lnTo>
                  <a:pt x="734685" y="107037"/>
                </a:lnTo>
                <a:lnTo>
                  <a:pt x="735456" y="107314"/>
                </a:lnTo>
                <a:lnTo>
                  <a:pt x="733805" y="106679"/>
                </a:lnTo>
                <a:close/>
              </a:path>
              <a:path w="1155700" h="694689">
                <a:moveTo>
                  <a:pt x="883520" y="98678"/>
                </a:moveTo>
                <a:lnTo>
                  <a:pt x="711453" y="98678"/>
                </a:lnTo>
                <a:lnTo>
                  <a:pt x="713231" y="99313"/>
                </a:lnTo>
                <a:lnTo>
                  <a:pt x="734685" y="107037"/>
                </a:lnTo>
                <a:lnTo>
                  <a:pt x="733805" y="106679"/>
                </a:lnTo>
                <a:lnTo>
                  <a:pt x="895068" y="106679"/>
                </a:lnTo>
                <a:lnTo>
                  <a:pt x="883920" y="98932"/>
                </a:lnTo>
                <a:lnTo>
                  <a:pt x="883520" y="98678"/>
                </a:lnTo>
                <a:close/>
              </a:path>
              <a:path w="1155700" h="694689">
                <a:moveTo>
                  <a:pt x="441832" y="105028"/>
                </a:moveTo>
                <a:lnTo>
                  <a:pt x="439547" y="105917"/>
                </a:lnTo>
                <a:lnTo>
                  <a:pt x="439913" y="105917"/>
                </a:lnTo>
                <a:lnTo>
                  <a:pt x="441832" y="105028"/>
                </a:lnTo>
                <a:close/>
              </a:path>
              <a:path w="1155700" h="694689">
                <a:moveTo>
                  <a:pt x="713152" y="99290"/>
                </a:moveTo>
                <a:close/>
              </a:path>
              <a:path w="1155700" h="694689">
                <a:moveTo>
                  <a:pt x="872935" y="91948"/>
                </a:moveTo>
                <a:lnTo>
                  <a:pt x="688721" y="91948"/>
                </a:lnTo>
                <a:lnTo>
                  <a:pt x="713152" y="99290"/>
                </a:lnTo>
                <a:lnTo>
                  <a:pt x="711453" y="98678"/>
                </a:lnTo>
                <a:lnTo>
                  <a:pt x="883520" y="98678"/>
                </a:lnTo>
                <a:lnTo>
                  <a:pt x="872935" y="91948"/>
                </a:lnTo>
                <a:close/>
              </a:path>
              <a:path w="1155700" h="694689">
                <a:moveTo>
                  <a:pt x="464057" y="96265"/>
                </a:moveTo>
                <a:lnTo>
                  <a:pt x="461899" y="97027"/>
                </a:lnTo>
                <a:lnTo>
                  <a:pt x="463176" y="96613"/>
                </a:lnTo>
                <a:lnTo>
                  <a:pt x="464057" y="96265"/>
                </a:lnTo>
                <a:close/>
              </a:path>
              <a:path w="1155700" h="694689">
                <a:moveTo>
                  <a:pt x="463176" y="96613"/>
                </a:moveTo>
                <a:lnTo>
                  <a:pt x="461899" y="97027"/>
                </a:lnTo>
                <a:lnTo>
                  <a:pt x="462122" y="97027"/>
                </a:lnTo>
                <a:lnTo>
                  <a:pt x="463176" y="96613"/>
                </a:lnTo>
                <a:close/>
              </a:path>
              <a:path w="1155700" h="694689">
                <a:moveTo>
                  <a:pt x="464245" y="96265"/>
                </a:moveTo>
                <a:lnTo>
                  <a:pt x="464057" y="96265"/>
                </a:lnTo>
                <a:lnTo>
                  <a:pt x="463176" y="96613"/>
                </a:lnTo>
                <a:lnTo>
                  <a:pt x="464245" y="96265"/>
                </a:lnTo>
                <a:close/>
              </a:path>
              <a:path w="1155700" h="694689">
                <a:moveTo>
                  <a:pt x="863947" y="86232"/>
                </a:moveTo>
                <a:lnTo>
                  <a:pt x="665733" y="86232"/>
                </a:lnTo>
                <a:lnTo>
                  <a:pt x="667766" y="86740"/>
                </a:lnTo>
                <a:lnTo>
                  <a:pt x="690372" y="92455"/>
                </a:lnTo>
                <a:lnTo>
                  <a:pt x="688721" y="91948"/>
                </a:lnTo>
                <a:lnTo>
                  <a:pt x="872935" y="91948"/>
                </a:lnTo>
                <a:lnTo>
                  <a:pt x="863947" y="86232"/>
                </a:lnTo>
                <a:close/>
              </a:path>
              <a:path w="1155700" h="694689">
                <a:moveTo>
                  <a:pt x="487179" y="89026"/>
                </a:moveTo>
                <a:lnTo>
                  <a:pt x="486536" y="89026"/>
                </a:lnTo>
                <a:lnTo>
                  <a:pt x="484250" y="89788"/>
                </a:lnTo>
                <a:lnTo>
                  <a:pt x="487179" y="89026"/>
                </a:lnTo>
                <a:close/>
              </a:path>
              <a:path w="1155700" h="694689">
                <a:moveTo>
                  <a:pt x="667668" y="86721"/>
                </a:moveTo>
                <a:close/>
              </a:path>
              <a:path w="1155700" h="694689">
                <a:moveTo>
                  <a:pt x="856535" y="81787"/>
                </a:moveTo>
                <a:lnTo>
                  <a:pt x="642874" y="81787"/>
                </a:lnTo>
                <a:lnTo>
                  <a:pt x="644905" y="82168"/>
                </a:lnTo>
                <a:lnTo>
                  <a:pt x="667668" y="86721"/>
                </a:lnTo>
                <a:lnTo>
                  <a:pt x="665733" y="86232"/>
                </a:lnTo>
                <a:lnTo>
                  <a:pt x="863947" y="86232"/>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8"/>
                </a:lnTo>
                <a:lnTo>
                  <a:pt x="644495" y="82110"/>
                </a:lnTo>
                <a:close/>
              </a:path>
              <a:path w="1155700" h="694689">
                <a:moveTo>
                  <a:pt x="642874" y="81787"/>
                </a:moveTo>
                <a:lnTo>
                  <a:pt x="644495" y="82110"/>
                </a:lnTo>
                <a:lnTo>
                  <a:pt x="644905" y="82168"/>
                </a:lnTo>
                <a:lnTo>
                  <a:pt x="642874" y="81787"/>
                </a:lnTo>
                <a:close/>
              </a:path>
              <a:path w="1155700" h="694689">
                <a:moveTo>
                  <a:pt x="621183" y="78797"/>
                </a:moveTo>
                <a:lnTo>
                  <a:pt x="644495" y="82110"/>
                </a:lnTo>
                <a:lnTo>
                  <a:pt x="642874" y="81787"/>
                </a:lnTo>
                <a:lnTo>
                  <a:pt x="856535" y="81787"/>
                </a:lnTo>
                <a:lnTo>
                  <a:pt x="851403" y="78866"/>
                </a:lnTo>
                <a:lnTo>
                  <a:pt x="622046" y="78866"/>
                </a:lnTo>
                <a:lnTo>
                  <a:pt x="621183" y="78797"/>
                </a:lnTo>
                <a:close/>
              </a:path>
              <a:path w="1155700" h="694689">
                <a:moveTo>
                  <a:pt x="531622" y="79248"/>
                </a:moveTo>
                <a:lnTo>
                  <a:pt x="528827" y="79628"/>
                </a:lnTo>
                <a:lnTo>
                  <a:pt x="530713" y="79419"/>
                </a:lnTo>
                <a:lnTo>
                  <a:pt x="531622" y="79248"/>
                </a:lnTo>
                <a:close/>
              </a:path>
              <a:path w="1155700" h="694689">
                <a:moveTo>
                  <a:pt x="530713" y="79419"/>
                </a:moveTo>
                <a:lnTo>
                  <a:pt x="528827" y="79628"/>
                </a:lnTo>
                <a:lnTo>
                  <a:pt x="529603" y="79628"/>
                </a:lnTo>
                <a:lnTo>
                  <a:pt x="530713" y="79419"/>
                </a:lnTo>
                <a:close/>
              </a:path>
              <a:path w="1155700" h="694689">
                <a:moveTo>
                  <a:pt x="532256" y="79248"/>
                </a:moveTo>
                <a:lnTo>
                  <a:pt x="531622" y="79248"/>
                </a:lnTo>
                <a:lnTo>
                  <a:pt x="530713" y="79419"/>
                </a:lnTo>
                <a:lnTo>
                  <a:pt x="532256" y="79248"/>
                </a:lnTo>
                <a:close/>
              </a:path>
              <a:path w="1155700" h="694689">
                <a:moveTo>
                  <a:pt x="619886" y="78612"/>
                </a:moveTo>
                <a:lnTo>
                  <a:pt x="621183" y="78797"/>
                </a:lnTo>
                <a:lnTo>
                  <a:pt x="622046" y="78866"/>
                </a:lnTo>
                <a:lnTo>
                  <a:pt x="619886" y="78612"/>
                </a:lnTo>
                <a:close/>
              </a:path>
              <a:path w="1155700" h="694689">
                <a:moveTo>
                  <a:pt x="850956" y="78612"/>
                </a:moveTo>
                <a:lnTo>
                  <a:pt x="619886" y="78612"/>
                </a:lnTo>
                <a:lnTo>
                  <a:pt x="622046" y="78866"/>
                </a:lnTo>
                <a:lnTo>
                  <a:pt x="851403" y="78866"/>
                </a:lnTo>
                <a:lnTo>
                  <a:pt x="850956" y="78612"/>
                </a:lnTo>
                <a:close/>
              </a:path>
              <a:path w="1155700" h="694689">
                <a:moveTo>
                  <a:pt x="598195" y="76939"/>
                </a:moveTo>
                <a:lnTo>
                  <a:pt x="621183" y="78797"/>
                </a:lnTo>
                <a:lnTo>
                  <a:pt x="619886"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5"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7" name="object 7"/>
          <p:cNvSpPr/>
          <p:nvPr/>
        </p:nvSpPr>
        <p:spPr>
          <a:xfrm>
            <a:off x="6929214" y="3135069"/>
            <a:ext cx="866775" cy="521018"/>
          </a:xfrm>
          <a:custGeom>
            <a:avLst/>
            <a:gdLst/>
            <a:ahLst/>
            <a:cxnLst/>
            <a:rect l="l" t="t" r="r" b="b"/>
            <a:pathLst>
              <a:path w="1155700" h="694689">
                <a:moveTo>
                  <a:pt x="574801" y="0"/>
                </a:moveTo>
                <a:lnTo>
                  <a:pt x="519049" y="4063"/>
                </a:lnTo>
                <a:lnTo>
                  <a:pt x="464184" y="16256"/>
                </a:lnTo>
                <a:lnTo>
                  <a:pt x="410591" y="35433"/>
                </a:lnTo>
                <a:lnTo>
                  <a:pt x="359028" y="61213"/>
                </a:lnTo>
                <a:lnTo>
                  <a:pt x="309372" y="93091"/>
                </a:lnTo>
                <a:lnTo>
                  <a:pt x="262127" y="130302"/>
                </a:lnTo>
                <a:lnTo>
                  <a:pt x="217804" y="172212"/>
                </a:lnTo>
                <a:lnTo>
                  <a:pt x="176402" y="218694"/>
                </a:lnTo>
                <a:lnTo>
                  <a:pt x="138429" y="269113"/>
                </a:lnTo>
                <a:lnTo>
                  <a:pt x="104267" y="322834"/>
                </a:lnTo>
                <a:lnTo>
                  <a:pt x="74168" y="379730"/>
                </a:lnTo>
                <a:lnTo>
                  <a:pt x="48641" y="439166"/>
                </a:lnTo>
                <a:lnTo>
                  <a:pt x="28067" y="500761"/>
                </a:lnTo>
                <a:lnTo>
                  <a:pt x="12826" y="563880"/>
                </a:lnTo>
                <a:lnTo>
                  <a:pt x="3175" y="628269"/>
                </a:lnTo>
                <a:lnTo>
                  <a:pt x="0" y="692404"/>
                </a:lnTo>
                <a:lnTo>
                  <a:pt x="76200" y="694309"/>
                </a:lnTo>
                <a:lnTo>
                  <a:pt x="76914" y="665607"/>
                </a:lnTo>
                <a:lnTo>
                  <a:pt x="79121" y="634873"/>
                </a:lnTo>
                <a:lnTo>
                  <a:pt x="82582" y="607949"/>
                </a:lnTo>
                <a:lnTo>
                  <a:pt x="82803" y="606171"/>
                </a:lnTo>
                <a:lnTo>
                  <a:pt x="87494" y="579247"/>
                </a:lnTo>
                <a:lnTo>
                  <a:pt x="93617" y="550799"/>
                </a:lnTo>
                <a:lnTo>
                  <a:pt x="93979" y="549148"/>
                </a:lnTo>
                <a:lnTo>
                  <a:pt x="101473" y="521081"/>
                </a:lnTo>
                <a:lnTo>
                  <a:pt x="109763" y="494665"/>
                </a:lnTo>
                <a:lnTo>
                  <a:pt x="110236" y="493141"/>
                </a:lnTo>
                <a:lnTo>
                  <a:pt x="120015" y="465582"/>
                </a:lnTo>
                <a:lnTo>
                  <a:pt x="130447" y="440055"/>
                </a:lnTo>
                <a:lnTo>
                  <a:pt x="131064" y="438531"/>
                </a:lnTo>
                <a:lnTo>
                  <a:pt x="142675" y="413258"/>
                </a:lnTo>
                <a:lnTo>
                  <a:pt x="155638" y="387223"/>
                </a:lnTo>
                <a:lnTo>
                  <a:pt x="156337" y="385825"/>
                </a:lnTo>
                <a:lnTo>
                  <a:pt x="169726" y="361823"/>
                </a:lnTo>
                <a:lnTo>
                  <a:pt x="184772" y="337058"/>
                </a:lnTo>
                <a:lnTo>
                  <a:pt x="201422" y="311785"/>
                </a:lnTo>
                <a:lnTo>
                  <a:pt x="201572" y="311785"/>
                </a:lnTo>
                <a:lnTo>
                  <a:pt x="218186" y="288671"/>
                </a:lnTo>
                <a:lnTo>
                  <a:pt x="234936" y="267588"/>
                </a:lnTo>
                <a:lnTo>
                  <a:pt x="253042" y="246253"/>
                </a:lnTo>
                <a:lnTo>
                  <a:pt x="254126" y="244983"/>
                </a:lnTo>
                <a:lnTo>
                  <a:pt x="271869" y="225933"/>
                </a:lnTo>
                <a:lnTo>
                  <a:pt x="273050" y="224662"/>
                </a:lnTo>
                <a:lnTo>
                  <a:pt x="291575" y="206502"/>
                </a:lnTo>
                <a:lnTo>
                  <a:pt x="312674" y="187198"/>
                </a:lnTo>
                <a:lnTo>
                  <a:pt x="312931" y="187198"/>
                </a:lnTo>
                <a:lnTo>
                  <a:pt x="331873" y="171450"/>
                </a:lnTo>
                <a:lnTo>
                  <a:pt x="333248" y="170307"/>
                </a:lnTo>
                <a:lnTo>
                  <a:pt x="352977" y="155575"/>
                </a:lnTo>
                <a:lnTo>
                  <a:pt x="352805" y="155575"/>
                </a:lnTo>
                <a:lnTo>
                  <a:pt x="374285" y="141097"/>
                </a:lnTo>
                <a:lnTo>
                  <a:pt x="374142" y="141097"/>
                </a:lnTo>
                <a:lnTo>
                  <a:pt x="375793"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3" y="83312"/>
                </a:lnTo>
                <a:lnTo>
                  <a:pt x="510093" y="83312"/>
                </a:lnTo>
                <a:lnTo>
                  <a:pt x="529603" y="79629"/>
                </a:lnTo>
                <a:lnTo>
                  <a:pt x="528827" y="79629"/>
                </a:lnTo>
                <a:lnTo>
                  <a:pt x="531622" y="79248"/>
                </a:lnTo>
                <a:lnTo>
                  <a:pt x="532257" y="79248"/>
                </a:lnTo>
                <a:lnTo>
                  <a:pt x="551688" y="77088"/>
                </a:lnTo>
                <a:lnTo>
                  <a:pt x="551179" y="77088"/>
                </a:lnTo>
                <a:lnTo>
                  <a:pt x="553974" y="76835"/>
                </a:lnTo>
                <a:lnTo>
                  <a:pt x="558364" y="76835"/>
                </a:lnTo>
                <a:lnTo>
                  <a:pt x="575153" y="76241"/>
                </a:lnTo>
                <a:lnTo>
                  <a:pt x="573786" y="76200"/>
                </a:lnTo>
                <a:lnTo>
                  <a:pt x="846717" y="76200"/>
                </a:lnTo>
                <a:lnTo>
                  <a:pt x="812165" y="57785"/>
                </a:lnTo>
                <a:lnTo>
                  <a:pt x="761873" y="35813"/>
                </a:lnTo>
                <a:lnTo>
                  <a:pt x="709802" y="18796"/>
                </a:lnTo>
                <a:lnTo>
                  <a:pt x="656463" y="6858"/>
                </a:lnTo>
                <a:lnTo>
                  <a:pt x="602233" y="762"/>
                </a:lnTo>
                <a:lnTo>
                  <a:pt x="574801" y="0"/>
                </a:lnTo>
                <a:close/>
              </a:path>
              <a:path w="1155700" h="694689">
                <a:moveTo>
                  <a:pt x="76954" y="663998"/>
                </a:moveTo>
                <a:lnTo>
                  <a:pt x="76834" y="665607"/>
                </a:lnTo>
                <a:lnTo>
                  <a:pt x="76954" y="663998"/>
                </a:lnTo>
                <a:close/>
              </a:path>
              <a:path w="1155700" h="694689">
                <a:moveTo>
                  <a:pt x="76976" y="663702"/>
                </a:moveTo>
                <a:lnTo>
                  <a:pt x="76954" y="663998"/>
                </a:lnTo>
                <a:lnTo>
                  <a:pt x="76976" y="663702"/>
                </a:lnTo>
                <a:close/>
              </a:path>
              <a:path w="1155700" h="694689">
                <a:moveTo>
                  <a:pt x="79231" y="634873"/>
                </a:moveTo>
                <a:lnTo>
                  <a:pt x="78994"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247"/>
                </a:lnTo>
                <a:lnTo>
                  <a:pt x="87756" y="577723"/>
                </a:lnTo>
                <a:close/>
              </a:path>
              <a:path w="1155700" h="694689">
                <a:moveTo>
                  <a:pt x="93979" y="549148"/>
                </a:moveTo>
                <a:lnTo>
                  <a:pt x="93599" y="550799"/>
                </a:lnTo>
                <a:lnTo>
                  <a:pt x="93708" y="550387"/>
                </a:lnTo>
                <a:lnTo>
                  <a:pt x="93979" y="549148"/>
                </a:lnTo>
                <a:close/>
              </a:path>
              <a:path w="1155700" h="694689">
                <a:moveTo>
                  <a:pt x="93708" y="550387"/>
                </a:moveTo>
                <a:lnTo>
                  <a:pt x="93599" y="550799"/>
                </a:lnTo>
                <a:lnTo>
                  <a:pt x="93708" y="550387"/>
                </a:lnTo>
                <a:close/>
              </a:path>
              <a:path w="1155700" h="694689">
                <a:moveTo>
                  <a:pt x="94036" y="549148"/>
                </a:moveTo>
                <a:lnTo>
                  <a:pt x="93708" y="550387"/>
                </a:lnTo>
                <a:lnTo>
                  <a:pt x="94036" y="549148"/>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2"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4" y="438531"/>
                </a:moveTo>
                <a:lnTo>
                  <a:pt x="130428" y="440055"/>
                </a:lnTo>
                <a:lnTo>
                  <a:pt x="130590" y="439700"/>
                </a:lnTo>
                <a:lnTo>
                  <a:pt x="131064"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1" y="413258"/>
                </a:lnTo>
                <a:lnTo>
                  <a:pt x="143255" y="411988"/>
                </a:lnTo>
                <a:close/>
              </a:path>
              <a:path w="1155700" h="694689">
                <a:moveTo>
                  <a:pt x="156194" y="386111"/>
                </a:moveTo>
                <a:lnTo>
                  <a:pt x="155575" y="387223"/>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70"/>
                </a:lnTo>
                <a:lnTo>
                  <a:pt x="1093089" y="344170"/>
                </a:lnTo>
                <a:lnTo>
                  <a:pt x="1089087" y="332867"/>
                </a:lnTo>
                <a:lnTo>
                  <a:pt x="1009396"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6" y="332867"/>
                </a:lnTo>
                <a:lnTo>
                  <a:pt x="1008740" y="331555"/>
                </a:lnTo>
                <a:close/>
              </a:path>
              <a:path w="1155700" h="694689">
                <a:moveTo>
                  <a:pt x="1080983" y="309974"/>
                </a:moveTo>
                <a:lnTo>
                  <a:pt x="1008740" y="331555"/>
                </a:lnTo>
                <a:lnTo>
                  <a:pt x="1009396"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90" y="295021"/>
                </a:lnTo>
                <a:lnTo>
                  <a:pt x="1062162" y="274320"/>
                </a:lnTo>
                <a:close/>
              </a:path>
              <a:path w="1155700" h="694689">
                <a:moveTo>
                  <a:pt x="201572" y="311785"/>
                </a:moveTo>
                <a:lnTo>
                  <a:pt x="201422" y="311785"/>
                </a:lnTo>
                <a:lnTo>
                  <a:pt x="200659" y="313055"/>
                </a:lnTo>
                <a:lnTo>
                  <a:pt x="201572" y="311785"/>
                </a:lnTo>
                <a:close/>
              </a:path>
              <a:path w="1155700" h="694689">
                <a:moveTo>
                  <a:pt x="981837" y="292988"/>
                </a:moveTo>
                <a:lnTo>
                  <a:pt x="982759" y="294259"/>
                </a:lnTo>
                <a:lnTo>
                  <a:pt x="981837" y="292988"/>
                </a:lnTo>
                <a:close/>
              </a:path>
              <a:path w="1155700" h="694689">
                <a:moveTo>
                  <a:pt x="218299" y="288671"/>
                </a:moveTo>
                <a:lnTo>
                  <a:pt x="217297" y="289941"/>
                </a:lnTo>
                <a:lnTo>
                  <a:pt x="218299" y="288671"/>
                </a:lnTo>
                <a:close/>
              </a:path>
              <a:path w="1155700" h="694689">
                <a:moveTo>
                  <a:pt x="1049511" y="256412"/>
                </a:moveTo>
                <a:lnTo>
                  <a:pt x="951356" y="256412"/>
                </a:lnTo>
                <a:lnTo>
                  <a:pt x="952373" y="257556"/>
                </a:lnTo>
                <a:lnTo>
                  <a:pt x="968121" y="275717"/>
                </a:lnTo>
                <a:lnTo>
                  <a:pt x="967104" y="274320"/>
                </a:lnTo>
                <a:lnTo>
                  <a:pt x="1062162" y="274320"/>
                </a:lnTo>
                <a:lnTo>
                  <a:pt x="1058926" y="269367"/>
                </a:lnTo>
                <a:lnTo>
                  <a:pt x="1049511" y="256412"/>
                </a:lnTo>
                <a:close/>
              </a:path>
              <a:path w="1155700" h="694689">
                <a:moveTo>
                  <a:pt x="235839" y="266446"/>
                </a:moveTo>
                <a:lnTo>
                  <a:pt x="234823" y="267588"/>
                </a:lnTo>
                <a:lnTo>
                  <a:pt x="235839"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3"/>
                </a:moveTo>
                <a:lnTo>
                  <a:pt x="252983" y="246253"/>
                </a:lnTo>
                <a:lnTo>
                  <a:pt x="253704" y="245477"/>
                </a:lnTo>
                <a:lnTo>
                  <a:pt x="254126" y="244983"/>
                </a:lnTo>
                <a:close/>
              </a:path>
              <a:path w="1155700" h="694689">
                <a:moveTo>
                  <a:pt x="253704" y="245477"/>
                </a:moveTo>
                <a:lnTo>
                  <a:pt x="252983"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59" y="226313"/>
                </a:lnTo>
                <a:lnTo>
                  <a:pt x="1022405" y="221996"/>
                </a:lnTo>
                <a:close/>
              </a:path>
              <a:path w="1155700" h="694689">
                <a:moveTo>
                  <a:pt x="273050" y="224662"/>
                </a:moveTo>
                <a:lnTo>
                  <a:pt x="271779" y="225933"/>
                </a:lnTo>
                <a:lnTo>
                  <a:pt x="272802" y="224929"/>
                </a:lnTo>
                <a:lnTo>
                  <a:pt x="273050" y="224662"/>
                </a:lnTo>
                <a:close/>
              </a:path>
              <a:path w="1155700" h="694689">
                <a:moveTo>
                  <a:pt x="272802" y="224929"/>
                </a:moveTo>
                <a:lnTo>
                  <a:pt x="271779" y="225933"/>
                </a:lnTo>
                <a:lnTo>
                  <a:pt x="272802" y="224929"/>
                </a:lnTo>
                <a:close/>
              </a:path>
              <a:path w="1155700" h="694689">
                <a:moveTo>
                  <a:pt x="273073" y="224662"/>
                </a:moveTo>
                <a:lnTo>
                  <a:pt x="272802" y="224929"/>
                </a:lnTo>
                <a:lnTo>
                  <a:pt x="273073" y="224662"/>
                </a:lnTo>
                <a:close/>
              </a:path>
              <a:path w="1155700" h="694689">
                <a:moveTo>
                  <a:pt x="1008379" y="205867"/>
                </a:moveTo>
                <a:lnTo>
                  <a:pt x="899414" y="205867"/>
                </a:lnTo>
                <a:lnTo>
                  <a:pt x="900556" y="206883"/>
                </a:lnTo>
                <a:lnTo>
                  <a:pt x="918591" y="223138"/>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1" y="190500"/>
                </a:moveTo>
                <a:lnTo>
                  <a:pt x="900397" y="206752"/>
                </a:lnTo>
                <a:lnTo>
                  <a:pt x="899414" y="205867"/>
                </a:lnTo>
                <a:lnTo>
                  <a:pt x="1008379" y="205867"/>
                </a:lnTo>
                <a:lnTo>
                  <a:pt x="994856" y="191516"/>
                </a:lnTo>
                <a:lnTo>
                  <a:pt x="881888" y="191516"/>
                </a:lnTo>
                <a:lnTo>
                  <a:pt x="880491" y="190500"/>
                </a:lnTo>
                <a:close/>
              </a:path>
              <a:path w="1155700" h="694689">
                <a:moveTo>
                  <a:pt x="292480" y="205612"/>
                </a:moveTo>
                <a:lnTo>
                  <a:pt x="291465" y="206502"/>
                </a:lnTo>
                <a:lnTo>
                  <a:pt x="292480" y="205612"/>
                </a:lnTo>
                <a:close/>
              </a:path>
              <a:path w="1155700" h="694689">
                <a:moveTo>
                  <a:pt x="861059" y="175895"/>
                </a:moveTo>
                <a:lnTo>
                  <a:pt x="881888" y="191516"/>
                </a:lnTo>
                <a:lnTo>
                  <a:pt x="994856" y="191516"/>
                </a:lnTo>
                <a:lnTo>
                  <a:pt x="989711" y="186055"/>
                </a:lnTo>
                <a:lnTo>
                  <a:pt x="980064" y="176657"/>
                </a:lnTo>
                <a:lnTo>
                  <a:pt x="862329" y="176657"/>
                </a:lnTo>
                <a:lnTo>
                  <a:pt x="861059" y="175895"/>
                </a:lnTo>
                <a:close/>
              </a:path>
              <a:path w="1155700" h="694689">
                <a:moveTo>
                  <a:pt x="312931" y="187198"/>
                </a:moveTo>
                <a:lnTo>
                  <a:pt x="312674" y="187198"/>
                </a:lnTo>
                <a:lnTo>
                  <a:pt x="311403" y="188468"/>
                </a:lnTo>
                <a:lnTo>
                  <a:pt x="312931" y="187198"/>
                </a:lnTo>
                <a:close/>
              </a:path>
              <a:path w="1155700" h="694689">
                <a:moveTo>
                  <a:pt x="964488" y="161925"/>
                </a:moveTo>
                <a:lnTo>
                  <a:pt x="840994" y="161925"/>
                </a:lnTo>
                <a:lnTo>
                  <a:pt x="842391" y="162813"/>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3"/>
                </a:lnTo>
                <a:lnTo>
                  <a:pt x="841139" y="162025"/>
                </a:lnTo>
                <a:close/>
              </a:path>
              <a:path w="1155700" h="694689">
                <a:moveTo>
                  <a:pt x="950004" y="148971"/>
                </a:moveTo>
                <a:lnTo>
                  <a:pt x="820420" y="148971"/>
                </a:lnTo>
                <a:lnTo>
                  <a:pt x="821944" y="149860"/>
                </a:lnTo>
                <a:lnTo>
                  <a:pt x="841139" y="162025"/>
                </a:lnTo>
                <a:lnTo>
                  <a:pt x="840994" y="161925"/>
                </a:lnTo>
                <a:lnTo>
                  <a:pt x="964488" y="161925"/>
                </a:lnTo>
                <a:lnTo>
                  <a:pt x="950004" y="148971"/>
                </a:lnTo>
                <a:close/>
              </a:path>
              <a:path w="1155700" h="694689">
                <a:moveTo>
                  <a:pt x="354329" y="154559"/>
                </a:moveTo>
                <a:lnTo>
                  <a:pt x="352805" y="155575"/>
                </a:lnTo>
                <a:lnTo>
                  <a:pt x="352977" y="155575"/>
                </a:lnTo>
                <a:lnTo>
                  <a:pt x="354329" y="154559"/>
                </a:lnTo>
                <a:close/>
              </a:path>
              <a:path w="1155700" h="694689">
                <a:moveTo>
                  <a:pt x="820620" y="149097"/>
                </a:moveTo>
                <a:lnTo>
                  <a:pt x="821830" y="149860"/>
                </a:lnTo>
                <a:lnTo>
                  <a:pt x="820620" y="149097"/>
                </a:lnTo>
                <a:close/>
              </a:path>
              <a:path w="1155700" h="694689">
                <a:moveTo>
                  <a:pt x="935439" y="136906"/>
                </a:moveTo>
                <a:lnTo>
                  <a:pt x="799465" y="136906"/>
                </a:lnTo>
                <a:lnTo>
                  <a:pt x="800862" y="137668"/>
                </a:lnTo>
                <a:lnTo>
                  <a:pt x="820620" y="149097"/>
                </a:lnTo>
                <a:lnTo>
                  <a:pt x="820420" y="148971"/>
                </a:lnTo>
                <a:lnTo>
                  <a:pt x="950004" y="148971"/>
                </a:lnTo>
                <a:lnTo>
                  <a:pt x="949578" y="148590"/>
                </a:lnTo>
                <a:lnTo>
                  <a:pt x="935439" y="136906"/>
                </a:lnTo>
                <a:close/>
              </a:path>
              <a:path w="1155700" h="694689">
                <a:moveTo>
                  <a:pt x="375793" y="140081"/>
                </a:moveTo>
                <a:lnTo>
                  <a:pt x="374142" y="141097"/>
                </a:lnTo>
                <a:lnTo>
                  <a:pt x="375449" y="140312"/>
                </a:lnTo>
                <a:lnTo>
                  <a:pt x="375793" y="140081"/>
                </a:lnTo>
                <a:close/>
              </a:path>
              <a:path w="1155700" h="694689">
                <a:moveTo>
                  <a:pt x="375449" y="140312"/>
                </a:moveTo>
                <a:lnTo>
                  <a:pt x="374142" y="141097"/>
                </a:lnTo>
                <a:lnTo>
                  <a:pt x="374285" y="141097"/>
                </a:lnTo>
                <a:lnTo>
                  <a:pt x="375449" y="140312"/>
                </a:lnTo>
                <a:close/>
              </a:path>
              <a:path w="1155700" h="694689">
                <a:moveTo>
                  <a:pt x="375835" y="140081"/>
                </a:moveTo>
                <a:lnTo>
                  <a:pt x="375449" y="140312"/>
                </a:lnTo>
                <a:lnTo>
                  <a:pt x="375835" y="140081"/>
                </a:lnTo>
                <a:close/>
              </a:path>
              <a:path w="1155700" h="694689">
                <a:moveTo>
                  <a:pt x="800172" y="137313"/>
                </a:moveTo>
                <a:lnTo>
                  <a:pt x="800787" y="137668"/>
                </a:lnTo>
                <a:lnTo>
                  <a:pt x="800172" y="137313"/>
                </a:lnTo>
                <a:close/>
              </a:path>
              <a:path w="1155700" h="694689">
                <a:moveTo>
                  <a:pt x="799465" y="136906"/>
                </a:moveTo>
                <a:lnTo>
                  <a:pt x="800172" y="137313"/>
                </a:lnTo>
                <a:lnTo>
                  <a:pt x="800862" y="137668"/>
                </a:lnTo>
                <a:lnTo>
                  <a:pt x="799465" y="136906"/>
                </a:lnTo>
                <a:close/>
              </a:path>
              <a:path w="1155700" h="694689">
                <a:moveTo>
                  <a:pt x="777875" y="125857"/>
                </a:moveTo>
                <a:lnTo>
                  <a:pt x="800172" y="137313"/>
                </a:lnTo>
                <a:lnTo>
                  <a:pt x="799465" y="136906"/>
                </a:lnTo>
                <a:lnTo>
                  <a:pt x="935439" y="136906"/>
                </a:lnTo>
                <a:lnTo>
                  <a:pt x="928370" y="131063"/>
                </a:lnTo>
                <a:lnTo>
                  <a:pt x="922285" y="126492"/>
                </a:lnTo>
                <a:lnTo>
                  <a:pt x="779399" y="126492"/>
                </a:lnTo>
                <a:lnTo>
                  <a:pt x="777875" y="125857"/>
                </a:lnTo>
                <a:close/>
              </a:path>
              <a:path w="1155700" h="694689">
                <a:moveTo>
                  <a:pt x="397637" y="127000"/>
                </a:moveTo>
                <a:lnTo>
                  <a:pt x="395858" y="128016"/>
                </a:lnTo>
                <a:lnTo>
                  <a:pt x="396673" y="127578"/>
                </a:lnTo>
                <a:lnTo>
                  <a:pt x="397637" y="127000"/>
                </a:lnTo>
                <a:close/>
              </a:path>
              <a:path w="1155700" h="694689">
                <a:moveTo>
                  <a:pt x="396673" y="127578"/>
                </a:moveTo>
                <a:lnTo>
                  <a:pt x="395858"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3"/>
                </a:lnTo>
                <a:lnTo>
                  <a:pt x="734685" y="107037"/>
                </a:lnTo>
                <a:lnTo>
                  <a:pt x="733805" y="106680"/>
                </a:lnTo>
                <a:lnTo>
                  <a:pt x="895068" y="106680"/>
                </a:lnTo>
                <a:lnTo>
                  <a:pt x="883920"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1"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3" y="86233"/>
                </a:lnTo>
                <a:lnTo>
                  <a:pt x="667766" y="86741"/>
                </a:lnTo>
                <a:lnTo>
                  <a:pt x="690372" y="92456"/>
                </a:lnTo>
                <a:lnTo>
                  <a:pt x="688721" y="91948"/>
                </a:lnTo>
                <a:lnTo>
                  <a:pt x="872935" y="91948"/>
                </a:lnTo>
                <a:lnTo>
                  <a:pt x="863947" y="86233"/>
                </a:lnTo>
                <a:close/>
              </a:path>
              <a:path w="1155700" h="694689">
                <a:moveTo>
                  <a:pt x="487179" y="89027"/>
                </a:moveTo>
                <a:lnTo>
                  <a:pt x="486537" y="89027"/>
                </a:lnTo>
                <a:lnTo>
                  <a:pt x="484250" y="89788"/>
                </a:lnTo>
                <a:lnTo>
                  <a:pt x="487179" y="89027"/>
                </a:lnTo>
                <a:close/>
              </a:path>
              <a:path w="1155700" h="694689">
                <a:moveTo>
                  <a:pt x="667668" y="86721"/>
                </a:moveTo>
                <a:close/>
              </a:path>
              <a:path w="1155700" h="694689">
                <a:moveTo>
                  <a:pt x="856535" y="81787"/>
                </a:moveTo>
                <a:lnTo>
                  <a:pt x="642874" y="81787"/>
                </a:lnTo>
                <a:lnTo>
                  <a:pt x="644905" y="82169"/>
                </a:lnTo>
                <a:lnTo>
                  <a:pt x="667668" y="86721"/>
                </a:lnTo>
                <a:lnTo>
                  <a:pt x="665733" y="86233"/>
                </a:lnTo>
                <a:lnTo>
                  <a:pt x="863947" y="86233"/>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9"/>
                </a:lnTo>
                <a:lnTo>
                  <a:pt x="644495" y="82110"/>
                </a:lnTo>
                <a:close/>
              </a:path>
              <a:path w="1155700" h="694689">
                <a:moveTo>
                  <a:pt x="642874" y="81787"/>
                </a:moveTo>
                <a:lnTo>
                  <a:pt x="644495" y="82110"/>
                </a:lnTo>
                <a:lnTo>
                  <a:pt x="644905" y="82169"/>
                </a:lnTo>
                <a:lnTo>
                  <a:pt x="642874" y="81787"/>
                </a:lnTo>
                <a:close/>
              </a:path>
              <a:path w="1155700" h="694689">
                <a:moveTo>
                  <a:pt x="621183" y="78797"/>
                </a:moveTo>
                <a:lnTo>
                  <a:pt x="644495" y="82110"/>
                </a:lnTo>
                <a:lnTo>
                  <a:pt x="642874" y="81787"/>
                </a:lnTo>
                <a:lnTo>
                  <a:pt x="856535" y="81787"/>
                </a:lnTo>
                <a:lnTo>
                  <a:pt x="851403" y="78867"/>
                </a:lnTo>
                <a:lnTo>
                  <a:pt x="622046"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7" y="79248"/>
                </a:moveTo>
                <a:lnTo>
                  <a:pt x="531622" y="79248"/>
                </a:lnTo>
                <a:lnTo>
                  <a:pt x="530713" y="79419"/>
                </a:lnTo>
                <a:lnTo>
                  <a:pt x="532257" y="79248"/>
                </a:lnTo>
                <a:close/>
              </a:path>
              <a:path w="1155700" h="694689">
                <a:moveTo>
                  <a:pt x="619887" y="78612"/>
                </a:moveTo>
                <a:lnTo>
                  <a:pt x="621183" y="78797"/>
                </a:lnTo>
                <a:lnTo>
                  <a:pt x="622046" y="78867"/>
                </a:lnTo>
                <a:lnTo>
                  <a:pt x="619887" y="78612"/>
                </a:lnTo>
                <a:close/>
              </a:path>
              <a:path w="1155700" h="694689">
                <a:moveTo>
                  <a:pt x="850956" y="78612"/>
                </a:moveTo>
                <a:lnTo>
                  <a:pt x="619887" y="78612"/>
                </a:lnTo>
                <a:lnTo>
                  <a:pt x="622046" y="78867"/>
                </a:lnTo>
                <a:lnTo>
                  <a:pt x="851403" y="78867"/>
                </a:lnTo>
                <a:lnTo>
                  <a:pt x="850956" y="78612"/>
                </a:lnTo>
                <a:close/>
              </a:path>
              <a:path w="1155700" h="694689">
                <a:moveTo>
                  <a:pt x="598195" y="76939"/>
                </a:moveTo>
                <a:lnTo>
                  <a:pt x="621183" y="78797"/>
                </a:lnTo>
                <a:lnTo>
                  <a:pt x="619887"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a:p>
        </p:txBody>
      </p:sp>
      <p:sp>
        <p:nvSpPr>
          <p:cNvPr id="8" name="object 8"/>
          <p:cNvSpPr/>
          <p:nvPr/>
        </p:nvSpPr>
        <p:spPr>
          <a:xfrm>
            <a:off x="808534" y="3474348"/>
            <a:ext cx="2372868" cy="1993392"/>
          </a:xfrm>
          <a:prstGeom prst="rect">
            <a:avLst/>
          </a:prstGeom>
          <a:blipFill>
            <a:blip r:embed="rId3" cstate="print"/>
            <a:stretch>
              <a:fillRect/>
            </a:stretch>
          </a:blipFill>
        </p:spPr>
        <p:txBody>
          <a:bodyPr wrap="square" lIns="0" tIns="0" rIns="0" bIns="0" rtlCol="0"/>
          <a:lstStyle/>
          <a:p>
            <a:endParaRPr sz="1350"/>
          </a:p>
        </p:txBody>
      </p:sp>
      <p:sp>
        <p:nvSpPr>
          <p:cNvPr id="9" name="object 9"/>
          <p:cNvSpPr/>
          <p:nvPr/>
        </p:nvSpPr>
        <p:spPr>
          <a:xfrm>
            <a:off x="3484973" y="3645024"/>
            <a:ext cx="5304662" cy="2029968"/>
          </a:xfrm>
          <a:prstGeom prst="rect">
            <a:avLst/>
          </a:prstGeom>
          <a:blipFill>
            <a:blip r:embed="rId4" cstate="print"/>
            <a:stretch>
              <a:fillRect/>
            </a:stretch>
          </a:blipFill>
        </p:spPr>
        <p:txBody>
          <a:bodyPr wrap="square" lIns="0" tIns="0" rIns="0" bIns="0" rtlCol="0"/>
          <a:lstStyle/>
          <a:p>
            <a:endParaRPr sz="1350"/>
          </a:p>
        </p:txBody>
      </p:sp>
      <p:sp>
        <p:nvSpPr>
          <p:cNvPr id="12" name="Rectangle 2">
            <a:extLst>
              <a:ext uri="{FF2B5EF4-FFF2-40B4-BE49-F238E27FC236}">
                <a16:creationId xmlns:a16="http://schemas.microsoft.com/office/drawing/2014/main" id="{00EF4167-2B58-4667-A322-A4C3FFA281F0}"/>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874" y="3448050"/>
            <a:ext cx="8086249" cy="1719830"/>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11" dirty="0">
                <a:solidFill>
                  <a:srgbClr val="00AF50"/>
                </a:solidFill>
                <a:latin typeface="Calibri"/>
                <a:cs typeface="Calibri"/>
              </a:rPr>
              <a:t>L4</a:t>
            </a:r>
            <a:r>
              <a:rPr sz="2100" b="1" spc="11" dirty="0">
                <a:solidFill>
                  <a:srgbClr val="00AF50"/>
                </a:solidFill>
                <a:latin typeface="Calibri"/>
                <a:cs typeface="Calibri"/>
              </a:rPr>
              <a:t> </a:t>
            </a:r>
            <a:r>
              <a:rPr sz="2100" b="1" spc="-11" dirty="0">
                <a:solidFill>
                  <a:srgbClr val="00AF50"/>
                </a:solidFill>
                <a:latin typeface="Calibri"/>
                <a:cs typeface="Calibri"/>
              </a:rPr>
              <a:t>–</a:t>
            </a:r>
            <a:r>
              <a:rPr sz="2100" b="1" spc="8" dirty="0">
                <a:solidFill>
                  <a:srgbClr val="00AF50"/>
                </a:solidFill>
                <a:latin typeface="Calibri"/>
                <a:cs typeface="Calibri"/>
              </a:rPr>
              <a:t> </a:t>
            </a:r>
            <a:r>
              <a:rPr sz="2100" b="1" spc="-15" dirty="0">
                <a:solidFill>
                  <a:srgbClr val="00AF50"/>
                </a:solidFill>
                <a:latin typeface="Calibri"/>
                <a:cs typeface="Calibri"/>
              </a:rPr>
              <a:t>N</a:t>
            </a:r>
            <a:r>
              <a:rPr sz="2100" b="1" spc="-23" dirty="0">
                <a:solidFill>
                  <a:srgbClr val="00AF50"/>
                </a:solidFill>
                <a:latin typeface="Calibri"/>
                <a:cs typeface="Calibri"/>
              </a:rPr>
              <a:t>ú</a:t>
            </a:r>
            <a:r>
              <a:rPr sz="2100" b="1" spc="-4" dirty="0">
                <a:solidFill>
                  <a:srgbClr val="00AF50"/>
                </a:solidFill>
                <a:latin typeface="Calibri"/>
                <a:cs typeface="Calibri"/>
              </a:rPr>
              <a:t>me</a:t>
            </a:r>
            <a:r>
              <a:rPr sz="2100" b="1" spc="-26" dirty="0">
                <a:solidFill>
                  <a:srgbClr val="00AF50"/>
                </a:solidFill>
                <a:latin typeface="Calibri"/>
                <a:cs typeface="Calibri"/>
              </a:rPr>
              <a:t>r</a:t>
            </a:r>
            <a:r>
              <a:rPr sz="2100" b="1" spc="-11" dirty="0">
                <a:solidFill>
                  <a:srgbClr val="00AF50"/>
                </a:solidFill>
                <a:latin typeface="Calibri"/>
                <a:cs typeface="Calibri"/>
              </a:rPr>
              <a:t>os</a:t>
            </a:r>
            <a:r>
              <a:rPr sz="2100" b="1" dirty="0">
                <a:solidFill>
                  <a:srgbClr val="00AF50"/>
                </a:solidFill>
                <a:latin typeface="Calibri"/>
                <a:cs typeface="Calibri"/>
              </a:rPr>
              <a:t> </a:t>
            </a:r>
            <a:r>
              <a:rPr sz="2100" b="1" spc="-11" dirty="0">
                <a:solidFill>
                  <a:srgbClr val="00AF50"/>
                </a:solidFill>
                <a:latin typeface="Calibri"/>
                <a:cs typeface="Calibri"/>
              </a:rPr>
              <a:t>de</a:t>
            </a:r>
            <a:r>
              <a:rPr sz="2100" b="1" dirty="0">
                <a:solidFill>
                  <a:srgbClr val="00AF50"/>
                </a:solidFill>
                <a:latin typeface="Calibri"/>
                <a:cs typeface="Calibri"/>
              </a:rPr>
              <a:t> </a:t>
            </a:r>
            <a:r>
              <a:rPr sz="2100" b="1" spc="-15" dirty="0">
                <a:solidFill>
                  <a:srgbClr val="00AF50"/>
                </a:solidFill>
                <a:latin typeface="Calibri"/>
                <a:cs typeface="Calibri"/>
              </a:rPr>
              <a:t>Puer</a:t>
            </a:r>
            <a:r>
              <a:rPr sz="2100" b="1" spc="-30" dirty="0">
                <a:solidFill>
                  <a:srgbClr val="00AF50"/>
                </a:solidFill>
                <a:latin typeface="Calibri"/>
                <a:cs typeface="Calibri"/>
              </a:rPr>
              <a:t>t</a:t>
            </a:r>
            <a:r>
              <a:rPr sz="2100" b="1" spc="-11" dirty="0">
                <a:solidFill>
                  <a:srgbClr val="00AF50"/>
                </a:solidFill>
                <a:latin typeface="Calibri"/>
                <a:cs typeface="Calibri"/>
              </a:rPr>
              <a:t>os:</a:t>
            </a:r>
            <a:r>
              <a:rPr sz="2100" b="1" spc="19" dirty="0">
                <a:solidFill>
                  <a:srgbClr val="00AF50"/>
                </a:solidFill>
                <a:latin typeface="Calibri"/>
                <a:cs typeface="Calibri"/>
              </a:rPr>
              <a:t> </a:t>
            </a:r>
            <a:r>
              <a:rPr sz="2100" spc="-4" dirty="0">
                <a:solidFill>
                  <a:schemeClr val="bg2">
                    <a:lumMod val="25000"/>
                  </a:schemeClr>
                </a:solidFill>
                <a:latin typeface="Calibri"/>
                <a:cs typeface="Calibri"/>
              </a:rPr>
              <a:t>Co</a:t>
            </a:r>
            <a:r>
              <a:rPr sz="2100" spc="-45" dirty="0">
                <a:solidFill>
                  <a:schemeClr val="bg2">
                    <a:lumMod val="25000"/>
                  </a:schemeClr>
                </a:solidFill>
                <a:latin typeface="Calibri"/>
                <a:cs typeface="Calibri"/>
              </a:rPr>
              <a:t>n</a:t>
            </a:r>
            <a:r>
              <a:rPr sz="2100" spc="-34" dirty="0">
                <a:solidFill>
                  <a:schemeClr val="bg2">
                    <a:lumMod val="25000"/>
                  </a:schemeClr>
                </a:solidFill>
                <a:latin typeface="Calibri"/>
                <a:cs typeface="Calibri"/>
              </a:rPr>
              <a:t>v</a:t>
            </a:r>
            <a:r>
              <a:rPr sz="2100" spc="-11" dirty="0">
                <a:solidFill>
                  <a:schemeClr val="bg2">
                    <a:lumMod val="25000"/>
                  </a:schemeClr>
                </a:solidFill>
                <a:latin typeface="Calibri"/>
                <a:cs typeface="Calibri"/>
              </a:rPr>
              <a:t>e</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sacione</a:t>
            </a:r>
            <a:r>
              <a:rPr sz="2100" spc="-11" dirty="0">
                <a:solidFill>
                  <a:schemeClr val="bg2">
                    <a:lumMod val="25000"/>
                  </a:schemeClr>
                </a:solidFill>
                <a:latin typeface="Calibri"/>
                <a:cs typeface="Calibri"/>
              </a:rPr>
              <a:t>s</a:t>
            </a:r>
            <a:r>
              <a:rPr sz="2100" spc="11" dirty="0">
                <a:solidFill>
                  <a:schemeClr val="bg2">
                    <a:lumMod val="25000"/>
                  </a:schemeClr>
                </a:solidFill>
                <a:latin typeface="Calibri"/>
                <a:cs typeface="Calibri"/>
              </a:rPr>
              <a:t> </a:t>
            </a:r>
            <a:r>
              <a:rPr sz="2100" spc="-11" dirty="0">
                <a:solidFill>
                  <a:schemeClr val="bg2">
                    <a:lumMod val="25000"/>
                  </a:schemeClr>
                </a:solidFill>
                <a:latin typeface="Calibri"/>
                <a:cs typeface="Calibri"/>
              </a:rPr>
              <a:t>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apl</a:t>
            </a:r>
            <a:r>
              <a:rPr sz="2100" spc="-11"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aciones</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o</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p</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ocesos.</a:t>
            </a:r>
            <a:endParaRPr sz="2100" dirty="0">
              <a:solidFill>
                <a:schemeClr val="bg2">
                  <a:lumMod val="25000"/>
                </a:schemeClr>
              </a:solidFill>
              <a:latin typeface="Calibri"/>
              <a:cs typeface="Calibri"/>
            </a:endParaRPr>
          </a:p>
          <a:p>
            <a:pPr>
              <a:spcBef>
                <a:spcPts val="16"/>
              </a:spcBef>
              <a:buClr>
                <a:srgbClr val="454551"/>
              </a:buClr>
              <a:buFont typeface="Arial"/>
              <a:buChar char="•"/>
            </a:pPr>
            <a:endParaRPr sz="2438" dirty="0">
              <a:solidFill>
                <a:schemeClr val="bg2">
                  <a:lumMod val="25000"/>
                </a:schemeClr>
              </a:solidFill>
              <a:latin typeface="Times New Roman"/>
              <a:cs typeface="Times New Roman"/>
            </a:endParaRPr>
          </a:p>
          <a:p>
            <a:pPr marL="180975" indent="-171450">
              <a:buClr>
                <a:srgbClr val="454551"/>
              </a:buClr>
              <a:buFont typeface="Arial"/>
              <a:buChar char="•"/>
              <a:tabLst>
                <a:tab pos="180975" algn="l"/>
              </a:tabLst>
            </a:pPr>
            <a:r>
              <a:rPr sz="2100" b="1" spc="-11" dirty="0">
                <a:solidFill>
                  <a:srgbClr val="0070C0"/>
                </a:solidFill>
                <a:latin typeface="Calibri"/>
                <a:cs typeface="Calibri"/>
              </a:rPr>
              <a:t>L3</a:t>
            </a:r>
            <a:r>
              <a:rPr sz="2100" b="1" spc="11" dirty="0">
                <a:solidFill>
                  <a:srgbClr val="0070C0"/>
                </a:solidFill>
                <a:latin typeface="Calibri"/>
                <a:cs typeface="Calibri"/>
              </a:rPr>
              <a:t> </a:t>
            </a:r>
            <a:r>
              <a:rPr sz="2100" b="1" spc="-11" dirty="0">
                <a:solidFill>
                  <a:srgbClr val="0070C0"/>
                </a:solidFill>
                <a:latin typeface="Calibri"/>
                <a:cs typeface="Calibri"/>
              </a:rPr>
              <a:t>–</a:t>
            </a:r>
            <a:r>
              <a:rPr sz="2100" b="1" spc="8" dirty="0">
                <a:solidFill>
                  <a:srgbClr val="0070C0"/>
                </a:solidFill>
                <a:latin typeface="Calibri"/>
                <a:cs typeface="Calibri"/>
              </a:rPr>
              <a:t> </a:t>
            </a:r>
            <a:r>
              <a:rPr sz="2100" b="1" spc="-15" dirty="0">
                <a:solidFill>
                  <a:srgbClr val="0070C0"/>
                </a:solidFill>
                <a:latin typeface="Calibri"/>
                <a:cs typeface="Calibri"/>
              </a:rPr>
              <a:t>Di</a:t>
            </a:r>
            <a:r>
              <a:rPr sz="2100" b="1" spc="-34" dirty="0">
                <a:solidFill>
                  <a:srgbClr val="0070C0"/>
                </a:solidFill>
                <a:latin typeface="Calibri"/>
                <a:cs typeface="Calibri"/>
              </a:rPr>
              <a:t>r</a:t>
            </a:r>
            <a:r>
              <a:rPr sz="2100" b="1" spc="-15" dirty="0">
                <a:solidFill>
                  <a:srgbClr val="0070C0"/>
                </a:solidFill>
                <a:latin typeface="Calibri"/>
                <a:cs typeface="Calibri"/>
              </a:rPr>
              <a:t>ec</a:t>
            </a:r>
            <a:r>
              <a:rPr sz="2100" b="1" spc="-8" dirty="0">
                <a:solidFill>
                  <a:srgbClr val="0070C0"/>
                </a:solidFill>
                <a:latin typeface="Calibri"/>
                <a:cs typeface="Calibri"/>
              </a:rPr>
              <a:t>c</a:t>
            </a:r>
            <a:r>
              <a:rPr sz="2100" b="1" spc="-11" dirty="0">
                <a:solidFill>
                  <a:srgbClr val="0070C0"/>
                </a:solidFill>
                <a:latin typeface="Calibri"/>
                <a:cs typeface="Calibri"/>
              </a:rPr>
              <a:t>io</a:t>
            </a:r>
            <a:r>
              <a:rPr sz="2100" b="1" spc="-19" dirty="0">
                <a:solidFill>
                  <a:srgbClr val="0070C0"/>
                </a:solidFill>
                <a:latin typeface="Calibri"/>
                <a:cs typeface="Calibri"/>
              </a:rPr>
              <a:t>n</a:t>
            </a:r>
            <a:r>
              <a:rPr sz="2100" b="1" spc="-15" dirty="0">
                <a:solidFill>
                  <a:srgbClr val="0070C0"/>
                </a:solidFill>
                <a:latin typeface="Calibri"/>
                <a:cs typeface="Calibri"/>
              </a:rPr>
              <a:t>e</a:t>
            </a:r>
            <a:r>
              <a:rPr sz="2100" b="1" spc="-11" dirty="0">
                <a:solidFill>
                  <a:srgbClr val="0070C0"/>
                </a:solidFill>
                <a:latin typeface="Calibri"/>
                <a:cs typeface="Calibri"/>
              </a:rPr>
              <a:t>s</a:t>
            </a:r>
            <a:r>
              <a:rPr sz="2100" b="1" spc="15" dirty="0">
                <a:solidFill>
                  <a:srgbClr val="0070C0"/>
                </a:solidFill>
                <a:latin typeface="Calibri"/>
                <a:cs typeface="Calibri"/>
              </a:rPr>
              <a:t> </a:t>
            </a:r>
            <a:r>
              <a:rPr sz="2100" b="1" spc="-11" dirty="0">
                <a:solidFill>
                  <a:srgbClr val="0070C0"/>
                </a:solidFill>
                <a:latin typeface="Calibri"/>
                <a:cs typeface="Calibri"/>
              </a:rPr>
              <a:t>ló</a:t>
            </a:r>
            <a:r>
              <a:rPr sz="2100" b="1" spc="-23" dirty="0">
                <a:solidFill>
                  <a:srgbClr val="0070C0"/>
                </a:solidFill>
                <a:latin typeface="Calibri"/>
                <a:cs typeface="Calibri"/>
              </a:rPr>
              <a:t>g</a:t>
            </a:r>
            <a:r>
              <a:rPr sz="2100" b="1" spc="-8" dirty="0">
                <a:solidFill>
                  <a:srgbClr val="0070C0"/>
                </a:solidFill>
                <a:latin typeface="Calibri"/>
                <a:cs typeface="Calibri"/>
              </a:rPr>
              <a:t>i</a:t>
            </a:r>
            <a:r>
              <a:rPr sz="2100" b="1" spc="-19" dirty="0">
                <a:solidFill>
                  <a:srgbClr val="0070C0"/>
                </a:solidFill>
                <a:latin typeface="Calibri"/>
                <a:cs typeface="Calibri"/>
              </a:rPr>
              <a:t>c</a:t>
            </a:r>
            <a:r>
              <a:rPr sz="2100" b="1" spc="-11" dirty="0">
                <a:solidFill>
                  <a:srgbClr val="0070C0"/>
                </a:solidFill>
                <a:latin typeface="Calibri"/>
                <a:cs typeface="Calibri"/>
              </a:rPr>
              <a:t>as</a:t>
            </a:r>
            <a:r>
              <a:rPr sz="2100" b="1" spc="4" dirty="0">
                <a:solidFill>
                  <a:srgbClr val="0070C0"/>
                </a:solidFill>
                <a:latin typeface="Calibri"/>
                <a:cs typeface="Calibri"/>
              </a:rPr>
              <a:t> </a:t>
            </a:r>
            <a:r>
              <a:rPr sz="2100" b="1" spc="-11" dirty="0">
                <a:solidFill>
                  <a:srgbClr val="0070C0"/>
                </a:solidFill>
                <a:latin typeface="Calibri"/>
                <a:cs typeface="Calibri"/>
              </a:rPr>
              <a:t>(IP</a:t>
            </a:r>
            <a:r>
              <a:rPr sz="2100" b="1" spc="11" dirty="0">
                <a:solidFill>
                  <a:srgbClr val="0070C0"/>
                </a:solidFill>
                <a:latin typeface="Calibri"/>
                <a:cs typeface="Calibri"/>
              </a:rPr>
              <a:t> </a:t>
            </a:r>
            <a:r>
              <a:rPr sz="2100" b="1" spc="-11" dirty="0">
                <a:solidFill>
                  <a:srgbClr val="0070C0"/>
                </a:solidFill>
                <a:latin typeface="Calibri"/>
                <a:cs typeface="Calibri"/>
              </a:rPr>
              <a:t>add</a:t>
            </a:r>
            <a:r>
              <a:rPr sz="2100" b="1" spc="-38" dirty="0">
                <a:solidFill>
                  <a:srgbClr val="0070C0"/>
                </a:solidFill>
                <a:latin typeface="Calibri"/>
                <a:cs typeface="Calibri"/>
              </a:rPr>
              <a:t>r</a:t>
            </a:r>
            <a:r>
              <a:rPr sz="2100" b="1" spc="-15" dirty="0">
                <a:solidFill>
                  <a:srgbClr val="0070C0"/>
                </a:solidFill>
                <a:latin typeface="Calibri"/>
                <a:cs typeface="Calibri"/>
              </a:rPr>
              <a:t>ess</a:t>
            </a:r>
            <a:r>
              <a:rPr sz="2100" b="1" spc="-8" dirty="0">
                <a:solidFill>
                  <a:srgbClr val="0070C0"/>
                </a:solidFill>
                <a:latin typeface="Calibri"/>
                <a:cs typeface="Calibri"/>
              </a:rPr>
              <a:t>):</a:t>
            </a:r>
            <a:r>
              <a:rPr sz="2100" b="1" spc="19" dirty="0">
                <a:solidFill>
                  <a:srgbClr val="0070C0"/>
                </a:solidFill>
                <a:latin typeface="Calibri"/>
                <a:cs typeface="Calibri"/>
              </a:rPr>
              <a:t> </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edes</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spc="4" dirty="0">
                <a:solidFill>
                  <a:schemeClr val="bg2">
                    <a:lumMod val="25000"/>
                  </a:schemeClr>
                </a:solidFill>
                <a:latin typeface="Calibri"/>
                <a:cs typeface="Calibri"/>
              </a:rPr>
              <a:t> </a:t>
            </a:r>
            <a:r>
              <a:rPr lang="es-ES" sz="2100" spc="4" dirty="0">
                <a:solidFill>
                  <a:schemeClr val="bg2">
                    <a:lumMod val="25000"/>
                  </a:schemeClr>
                </a:solidFill>
                <a:latin typeface="Calibri"/>
                <a:cs typeface="Calibri"/>
              </a:rPr>
              <a:t>d</a:t>
            </a:r>
            <a:r>
              <a:rPr sz="2100" spc="-15" dirty="0" err="1">
                <a:solidFill>
                  <a:schemeClr val="bg2">
                    <a:lumMod val="25000"/>
                  </a:schemeClr>
                </a:solidFill>
                <a:latin typeface="Calibri"/>
                <a:cs typeface="Calibri"/>
              </a:rPr>
              <a:t>ispos</a:t>
            </a:r>
            <a:r>
              <a:rPr sz="2100" spc="-19" dirty="0" err="1">
                <a:solidFill>
                  <a:schemeClr val="bg2">
                    <a:lumMod val="25000"/>
                  </a:schemeClr>
                </a:solidFill>
                <a:latin typeface="Calibri"/>
                <a:cs typeface="Calibri"/>
              </a:rPr>
              <a:t>i</a:t>
            </a:r>
            <a:r>
              <a:rPr sz="2100" spc="-8" dirty="0" err="1">
                <a:solidFill>
                  <a:schemeClr val="bg2">
                    <a:lumMod val="25000"/>
                  </a:schemeClr>
                </a:solidFill>
                <a:latin typeface="Calibri"/>
                <a:cs typeface="Calibri"/>
              </a:rPr>
              <a:t>ti</a:t>
            </a:r>
            <a:r>
              <a:rPr sz="2100" spc="-38" dirty="0" err="1">
                <a:solidFill>
                  <a:schemeClr val="bg2">
                    <a:lumMod val="25000"/>
                  </a:schemeClr>
                </a:solidFill>
                <a:latin typeface="Calibri"/>
                <a:cs typeface="Calibri"/>
              </a:rPr>
              <a:t>v</a:t>
            </a:r>
            <a:r>
              <a:rPr sz="2100" spc="-15" dirty="0" err="1">
                <a:solidFill>
                  <a:schemeClr val="bg2">
                    <a:lumMod val="25000"/>
                  </a:schemeClr>
                </a:solidFill>
                <a:latin typeface="Calibri"/>
                <a:cs typeface="Calibri"/>
              </a:rPr>
              <a:t>o</a:t>
            </a:r>
            <a:r>
              <a:rPr lang="es-ES" sz="2100" spc="-15" dirty="0">
                <a:solidFill>
                  <a:schemeClr val="bg2">
                    <a:lumMod val="25000"/>
                  </a:schemeClr>
                </a:solidFill>
                <a:latin typeface="Calibri"/>
                <a:cs typeface="Calibri"/>
              </a:rPr>
              <a:t>s</a:t>
            </a:r>
            <a:r>
              <a:rPr sz="2100" spc="-15" dirty="0">
                <a:solidFill>
                  <a:schemeClr val="bg2">
                    <a:lumMod val="25000"/>
                  </a:schemeClr>
                </a:solidFill>
                <a:latin typeface="Calibri"/>
                <a:cs typeface="Calibri"/>
              </a:rPr>
              <a:t>.</a:t>
            </a:r>
            <a:endParaRPr sz="2100" dirty="0">
              <a:solidFill>
                <a:schemeClr val="bg2">
                  <a:lumMod val="25000"/>
                </a:schemeClr>
              </a:solidFill>
              <a:latin typeface="Calibri"/>
              <a:cs typeface="Calibri"/>
            </a:endParaRPr>
          </a:p>
          <a:p>
            <a:pPr>
              <a:spcBef>
                <a:spcPts val="15"/>
              </a:spcBef>
              <a:buClr>
                <a:srgbClr val="454551"/>
              </a:buClr>
              <a:buFont typeface="Arial"/>
              <a:buChar char="•"/>
            </a:pPr>
            <a:endParaRPr sz="2438" dirty="0">
              <a:latin typeface="Times New Roman"/>
              <a:cs typeface="Times New Roman"/>
            </a:endParaRPr>
          </a:p>
          <a:p>
            <a:pPr marL="180975" indent="-171450">
              <a:buClr>
                <a:srgbClr val="454551"/>
              </a:buClr>
              <a:buFont typeface="Arial"/>
              <a:buChar char="•"/>
              <a:tabLst>
                <a:tab pos="180975" algn="l"/>
              </a:tabLst>
            </a:pPr>
            <a:r>
              <a:rPr sz="2100" b="1" spc="-11" dirty="0">
                <a:solidFill>
                  <a:srgbClr val="00B0F0"/>
                </a:solidFill>
                <a:latin typeface="Calibri"/>
                <a:cs typeface="Calibri"/>
              </a:rPr>
              <a:t>L2</a:t>
            </a:r>
            <a:r>
              <a:rPr sz="2100" b="1" spc="11" dirty="0">
                <a:solidFill>
                  <a:srgbClr val="00B0F0"/>
                </a:solidFill>
                <a:latin typeface="Calibri"/>
                <a:cs typeface="Calibri"/>
              </a:rPr>
              <a:t> </a:t>
            </a:r>
            <a:r>
              <a:rPr sz="2100" b="1" spc="-11" dirty="0">
                <a:solidFill>
                  <a:srgbClr val="00B0F0"/>
                </a:solidFill>
                <a:latin typeface="Calibri"/>
                <a:cs typeface="Calibri"/>
              </a:rPr>
              <a:t>–</a:t>
            </a:r>
            <a:r>
              <a:rPr sz="2100" b="1" spc="8" dirty="0">
                <a:solidFill>
                  <a:srgbClr val="00B0F0"/>
                </a:solidFill>
                <a:latin typeface="Calibri"/>
                <a:cs typeface="Calibri"/>
              </a:rPr>
              <a:t> </a:t>
            </a:r>
            <a:r>
              <a:rPr sz="2100" b="1" spc="-15" dirty="0">
                <a:solidFill>
                  <a:srgbClr val="00B0F0"/>
                </a:solidFill>
                <a:latin typeface="Calibri"/>
                <a:cs typeface="Calibri"/>
              </a:rPr>
              <a:t>Di</a:t>
            </a:r>
            <a:r>
              <a:rPr sz="2100" b="1" spc="-34" dirty="0">
                <a:solidFill>
                  <a:srgbClr val="00B0F0"/>
                </a:solidFill>
                <a:latin typeface="Calibri"/>
                <a:cs typeface="Calibri"/>
              </a:rPr>
              <a:t>r</a:t>
            </a:r>
            <a:r>
              <a:rPr sz="2100" b="1" spc="-15" dirty="0">
                <a:solidFill>
                  <a:srgbClr val="00B0F0"/>
                </a:solidFill>
                <a:latin typeface="Calibri"/>
                <a:cs typeface="Calibri"/>
              </a:rPr>
              <a:t>ec</a:t>
            </a:r>
            <a:r>
              <a:rPr sz="2100" b="1" spc="-8" dirty="0">
                <a:solidFill>
                  <a:srgbClr val="00B0F0"/>
                </a:solidFill>
                <a:latin typeface="Calibri"/>
                <a:cs typeface="Calibri"/>
              </a:rPr>
              <a:t>c</a:t>
            </a:r>
            <a:r>
              <a:rPr sz="2100" b="1" spc="-11" dirty="0">
                <a:solidFill>
                  <a:srgbClr val="00B0F0"/>
                </a:solidFill>
                <a:latin typeface="Calibri"/>
                <a:cs typeface="Calibri"/>
              </a:rPr>
              <a:t>io</a:t>
            </a:r>
            <a:r>
              <a:rPr sz="2100" b="1" spc="-19" dirty="0">
                <a:solidFill>
                  <a:srgbClr val="00B0F0"/>
                </a:solidFill>
                <a:latin typeface="Calibri"/>
                <a:cs typeface="Calibri"/>
              </a:rPr>
              <a:t>n</a:t>
            </a:r>
            <a:r>
              <a:rPr sz="2100" b="1" spc="-15" dirty="0">
                <a:solidFill>
                  <a:srgbClr val="00B0F0"/>
                </a:solidFill>
                <a:latin typeface="Calibri"/>
                <a:cs typeface="Calibri"/>
              </a:rPr>
              <a:t>e</a:t>
            </a:r>
            <a:r>
              <a:rPr sz="2100" b="1" spc="-11" dirty="0">
                <a:solidFill>
                  <a:srgbClr val="00B0F0"/>
                </a:solidFill>
                <a:latin typeface="Calibri"/>
                <a:cs typeface="Calibri"/>
              </a:rPr>
              <a:t>s</a:t>
            </a:r>
            <a:r>
              <a:rPr sz="2100" b="1" spc="15" dirty="0">
                <a:solidFill>
                  <a:srgbClr val="00B0F0"/>
                </a:solidFill>
                <a:latin typeface="Calibri"/>
                <a:cs typeface="Calibri"/>
              </a:rPr>
              <a:t> </a:t>
            </a:r>
            <a:r>
              <a:rPr sz="2100" b="1" spc="-11" dirty="0">
                <a:solidFill>
                  <a:srgbClr val="00B0F0"/>
                </a:solidFill>
                <a:latin typeface="Calibri"/>
                <a:cs typeface="Calibri"/>
              </a:rPr>
              <a:t>físicas</a:t>
            </a:r>
            <a:r>
              <a:rPr sz="2100" b="1" spc="-4" dirty="0">
                <a:solidFill>
                  <a:srgbClr val="00B0F0"/>
                </a:solidFill>
                <a:latin typeface="Calibri"/>
                <a:cs typeface="Calibri"/>
              </a:rPr>
              <a:t> </a:t>
            </a:r>
            <a:r>
              <a:rPr sz="2100" b="1" spc="-8" dirty="0">
                <a:solidFill>
                  <a:srgbClr val="00B0F0"/>
                </a:solidFill>
                <a:latin typeface="Calibri"/>
                <a:cs typeface="Calibri"/>
              </a:rPr>
              <a:t>(</a:t>
            </a:r>
            <a:r>
              <a:rPr sz="2100" b="1" spc="-11" dirty="0">
                <a:solidFill>
                  <a:srgbClr val="00B0F0"/>
                </a:solidFill>
                <a:latin typeface="Calibri"/>
                <a:cs typeface="Calibri"/>
              </a:rPr>
              <a:t>M</a:t>
            </a:r>
            <a:r>
              <a:rPr sz="2100" b="1" spc="-45" dirty="0">
                <a:solidFill>
                  <a:srgbClr val="00B0F0"/>
                </a:solidFill>
                <a:latin typeface="Calibri"/>
                <a:cs typeface="Calibri"/>
              </a:rPr>
              <a:t>A</a:t>
            </a:r>
            <a:r>
              <a:rPr sz="2100" b="1" spc="-11" dirty="0">
                <a:solidFill>
                  <a:srgbClr val="00B0F0"/>
                </a:solidFill>
                <a:latin typeface="Calibri"/>
                <a:cs typeface="Calibri"/>
              </a:rPr>
              <a:t>C</a:t>
            </a:r>
            <a:r>
              <a:rPr sz="2100" b="1" spc="26" dirty="0">
                <a:solidFill>
                  <a:srgbClr val="00B0F0"/>
                </a:solidFill>
                <a:latin typeface="Calibri"/>
                <a:cs typeface="Calibri"/>
              </a:rPr>
              <a:t> </a:t>
            </a:r>
            <a:r>
              <a:rPr sz="2100" b="1" spc="-11" dirty="0">
                <a:solidFill>
                  <a:srgbClr val="00B0F0"/>
                </a:solidFill>
                <a:latin typeface="Calibri"/>
                <a:cs typeface="Calibri"/>
              </a:rPr>
              <a:t>add</a:t>
            </a:r>
            <a:r>
              <a:rPr sz="2100" b="1" spc="-38" dirty="0">
                <a:solidFill>
                  <a:srgbClr val="00B0F0"/>
                </a:solidFill>
                <a:latin typeface="Calibri"/>
                <a:cs typeface="Calibri"/>
              </a:rPr>
              <a:t>r</a:t>
            </a:r>
            <a:r>
              <a:rPr sz="2100" b="1" spc="-15" dirty="0">
                <a:solidFill>
                  <a:srgbClr val="00B0F0"/>
                </a:solidFill>
                <a:latin typeface="Calibri"/>
                <a:cs typeface="Calibri"/>
              </a:rPr>
              <a:t>ess</a:t>
            </a:r>
            <a:r>
              <a:rPr sz="2100" b="1" spc="-8" dirty="0">
                <a:solidFill>
                  <a:srgbClr val="00B0F0"/>
                </a:solidFill>
                <a:latin typeface="Calibri"/>
                <a:cs typeface="Calibri"/>
              </a:rPr>
              <a:t>):</a:t>
            </a:r>
            <a:r>
              <a:rPr sz="2100" b="1" spc="19" dirty="0">
                <a:solidFill>
                  <a:srgbClr val="00B0F0"/>
                </a:solidFill>
                <a:latin typeface="Calibri"/>
                <a:cs typeface="Calibri"/>
              </a:rPr>
              <a:t> </a:t>
            </a:r>
            <a:r>
              <a:rPr sz="2100" spc="-19" dirty="0">
                <a:solidFill>
                  <a:schemeClr val="bg2">
                    <a:lumMod val="25000"/>
                  </a:schemeClr>
                </a:solidFill>
                <a:latin typeface="Calibri"/>
                <a:cs typeface="Calibri"/>
              </a:rPr>
              <a:t>D</a:t>
            </a:r>
            <a:r>
              <a:rPr sz="2100" spc="-15" dirty="0">
                <a:solidFill>
                  <a:schemeClr val="bg2">
                    <a:lumMod val="25000"/>
                  </a:schemeClr>
                </a:solidFill>
                <a:latin typeface="Calibri"/>
                <a:cs typeface="Calibri"/>
              </a:rPr>
              <a:t>ispos</a:t>
            </a:r>
            <a:r>
              <a:rPr sz="2100" spc="-19" dirty="0">
                <a:solidFill>
                  <a:schemeClr val="bg2">
                    <a:lumMod val="25000"/>
                  </a:schemeClr>
                </a:solidFill>
                <a:latin typeface="Calibri"/>
                <a:cs typeface="Calibri"/>
              </a:rPr>
              <a:t>i</a:t>
            </a:r>
            <a:r>
              <a:rPr sz="2100" spc="-8" dirty="0">
                <a:solidFill>
                  <a:schemeClr val="bg2">
                    <a:lumMod val="25000"/>
                  </a:schemeClr>
                </a:solidFill>
                <a:latin typeface="Calibri"/>
                <a:cs typeface="Calibri"/>
              </a:rPr>
              <a:t>ti</a:t>
            </a:r>
            <a:r>
              <a:rPr sz="2100" spc="-38" dirty="0">
                <a:solidFill>
                  <a:schemeClr val="bg2">
                    <a:lumMod val="25000"/>
                  </a:schemeClr>
                </a:solidFill>
                <a:latin typeface="Calibri"/>
                <a:cs typeface="Calibri"/>
              </a:rPr>
              <a:t>v</a:t>
            </a:r>
            <a:r>
              <a:rPr sz="2100" spc="-15" dirty="0">
                <a:solidFill>
                  <a:schemeClr val="bg2">
                    <a:lumMod val="25000"/>
                  </a:schemeClr>
                </a:solidFill>
                <a:latin typeface="Calibri"/>
                <a:cs typeface="Calibri"/>
              </a:rPr>
              <a:t>o</a:t>
            </a:r>
            <a:r>
              <a:rPr sz="2100" spc="-11" dirty="0">
                <a:solidFill>
                  <a:schemeClr val="bg2">
                    <a:lumMod val="25000"/>
                  </a:schemeClr>
                </a:solidFill>
                <a:latin typeface="Calibri"/>
                <a:cs typeface="Calibri"/>
              </a:rPr>
              <a:t>s</a:t>
            </a:r>
            <a:r>
              <a:rPr sz="2100" spc="38"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o</a:t>
            </a:r>
            <a:r>
              <a:rPr sz="2100" spc="19"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un</a:t>
            </a:r>
            <a:r>
              <a:rPr sz="2100" spc="-11" dirty="0">
                <a:solidFill>
                  <a:schemeClr val="bg2">
                    <a:lumMod val="25000"/>
                  </a:schemeClr>
                </a:solidFill>
                <a:latin typeface="Calibri"/>
                <a:cs typeface="Calibri"/>
              </a:rPr>
              <a:t>a</a:t>
            </a:r>
            <a:r>
              <a:rPr sz="2100" spc="15" dirty="0">
                <a:solidFill>
                  <a:schemeClr val="bg2">
                    <a:lumMod val="25000"/>
                  </a:schemeClr>
                </a:solidFill>
                <a:latin typeface="Calibri"/>
                <a:cs typeface="Calibri"/>
              </a:rPr>
              <a:t> </a:t>
            </a:r>
            <a:r>
              <a:rPr sz="2100" spc="-38"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a:t>
            </a:r>
            <a:endParaRPr sz="2100" dirty="0">
              <a:solidFill>
                <a:schemeClr val="bg2">
                  <a:lumMod val="25000"/>
                </a:schemeClr>
              </a:solidFill>
              <a:latin typeface="Calibri"/>
              <a:cs typeface="Calibri"/>
            </a:endParaRPr>
          </a:p>
        </p:txBody>
      </p:sp>
      <p:sp>
        <p:nvSpPr>
          <p:cNvPr id="4" name="object 4"/>
          <p:cNvSpPr txBox="1"/>
          <p:nvPr/>
        </p:nvSpPr>
        <p:spPr>
          <a:xfrm>
            <a:off x="238734" y="1729494"/>
            <a:ext cx="7011829" cy="323165"/>
          </a:xfrm>
          <a:prstGeom prst="rect">
            <a:avLst/>
          </a:prstGeom>
        </p:spPr>
        <p:txBody>
          <a:bodyPr vert="horz" wrap="square" lIns="0" tIns="0" rIns="0" bIns="0" rtlCol="0">
            <a:spAutoFit/>
          </a:bodyPr>
          <a:lstStyle/>
          <a:p>
            <a:pPr marL="352425" indent="-342900">
              <a:buClr>
                <a:srgbClr val="454551"/>
              </a:buClr>
              <a:buFont typeface="Arial"/>
              <a:buChar char="•"/>
              <a:tabLst>
                <a:tab pos="352425" algn="l"/>
              </a:tabLst>
            </a:pPr>
            <a:r>
              <a:rPr sz="2100" spc="-4" dirty="0">
                <a:solidFill>
                  <a:schemeClr val="bg2">
                    <a:lumMod val="25000"/>
                  </a:schemeClr>
                </a:solidFill>
                <a:latin typeface="Calibri"/>
                <a:cs typeface="Calibri"/>
              </a:rPr>
              <a:t>E</a:t>
            </a:r>
            <a:r>
              <a:rPr sz="2100" spc="-23"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15" dirty="0">
                <a:solidFill>
                  <a:schemeClr val="bg2">
                    <a:lumMod val="25000"/>
                  </a:schemeClr>
                </a:solidFill>
                <a:latin typeface="Calibri"/>
                <a:cs typeface="Calibri"/>
              </a:rPr>
              <a:t>ot</a:t>
            </a:r>
            <a:r>
              <a:rPr sz="2100" spc="-53" dirty="0">
                <a:solidFill>
                  <a:schemeClr val="bg2">
                    <a:lumMod val="25000"/>
                  </a:schemeClr>
                </a:solidFill>
                <a:latin typeface="Calibri"/>
                <a:cs typeface="Calibri"/>
              </a:rPr>
              <a:t>r</a:t>
            </a:r>
            <a:r>
              <a:rPr sz="2100" spc="-11" dirty="0">
                <a:solidFill>
                  <a:schemeClr val="bg2">
                    <a:lumMod val="25000"/>
                  </a:schemeClr>
                </a:solidFill>
                <a:latin typeface="Calibri"/>
                <a:cs typeface="Calibri"/>
              </a:rPr>
              <a:t>as</a:t>
            </a:r>
            <a:r>
              <a:rPr sz="2100" spc="8"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5" dirty="0">
                <a:solidFill>
                  <a:schemeClr val="bg2">
                    <a:lumMod val="25000"/>
                  </a:schemeClr>
                </a:solidFill>
                <a:latin typeface="Calibri"/>
                <a:cs typeface="Calibri"/>
              </a:rPr>
              <a:t>osas</a:t>
            </a:r>
            <a:r>
              <a:rPr sz="2100" spc="-8" dirty="0">
                <a:solidFill>
                  <a:schemeClr val="bg2">
                    <a:lumMod val="25000"/>
                  </a:schemeClr>
                </a:solidFill>
                <a:latin typeface="Calibri"/>
                <a:cs typeface="Calibri"/>
              </a:rPr>
              <a:t>,</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i</a:t>
            </a:r>
            <a:r>
              <a:rPr sz="2100" spc="-11"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f</a:t>
            </a:r>
            <a:r>
              <a:rPr sz="2100" spc="-8"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an</a:t>
            </a:r>
            <a:r>
              <a:rPr sz="2100" spc="26" dirty="0">
                <a:solidFill>
                  <a:schemeClr val="bg2">
                    <a:lumMod val="25000"/>
                  </a:schemeClr>
                </a:solidFill>
                <a:latin typeface="Calibri"/>
                <a:cs typeface="Calibri"/>
              </a:rPr>
              <a:t> </a:t>
            </a:r>
            <a:r>
              <a:rPr sz="2100" dirty="0">
                <a:solidFill>
                  <a:schemeClr val="bg2">
                    <a:lumMod val="25000"/>
                  </a:schemeClr>
                </a:solidFill>
                <a:latin typeface="Calibri"/>
                <a:cs typeface="Calibri"/>
              </a:rPr>
              <a:t>al </a:t>
            </a:r>
            <a:r>
              <a:rPr sz="2100" spc="-15" dirty="0">
                <a:solidFill>
                  <a:schemeClr val="bg2">
                    <a:lumMod val="25000"/>
                  </a:schemeClr>
                </a:solidFill>
                <a:latin typeface="Calibri"/>
                <a:cs typeface="Calibri"/>
              </a:rPr>
              <a:t>ori</a:t>
            </a:r>
            <a:r>
              <a:rPr sz="2100" spc="-30" dirty="0">
                <a:solidFill>
                  <a:schemeClr val="bg2">
                    <a:lumMod val="25000"/>
                  </a:schemeClr>
                </a:solidFill>
                <a:latin typeface="Calibri"/>
                <a:cs typeface="Calibri"/>
              </a:rPr>
              <a:t>g</a:t>
            </a:r>
            <a:r>
              <a:rPr sz="2100" spc="-11" dirty="0">
                <a:solidFill>
                  <a:schemeClr val="bg2">
                    <a:lumMod val="25000"/>
                  </a:schemeClr>
                </a:solidFill>
                <a:latin typeface="Calibri"/>
                <a:cs typeface="Calibri"/>
              </a:rPr>
              <a:t>en</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dirty="0">
                <a:solidFill>
                  <a:schemeClr val="bg2">
                    <a:lumMod val="25000"/>
                  </a:schemeClr>
                </a:solidFill>
                <a:latin typeface="Calibri"/>
                <a:cs typeface="Calibri"/>
              </a:rPr>
              <a:t> </a:t>
            </a:r>
            <a:r>
              <a:rPr sz="2100" spc="-8"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1" dirty="0">
                <a:solidFill>
                  <a:schemeClr val="bg2">
                    <a:lumMod val="25000"/>
                  </a:schemeClr>
                </a:solidFill>
                <a:latin typeface="Calibri"/>
                <a:cs typeface="Calibri"/>
              </a:rPr>
              <a:t>s</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n</a:t>
            </a:r>
            <a:r>
              <a:rPr sz="2100" dirty="0">
                <a:solidFill>
                  <a:schemeClr val="bg2">
                    <a:lumMod val="25000"/>
                  </a:schemeClr>
                </a:solidFill>
                <a:latin typeface="Calibri"/>
                <a:cs typeface="Calibri"/>
              </a:rPr>
              <a:t>o</a:t>
            </a:r>
            <a:r>
              <a:rPr sz="2100" spc="23"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ada</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P</a:t>
            </a:r>
            <a:r>
              <a:rPr sz="2100" spc="-26" dirty="0">
                <a:solidFill>
                  <a:schemeClr val="bg2">
                    <a:lumMod val="25000"/>
                  </a:schemeClr>
                </a:solidFill>
                <a:latin typeface="Calibri"/>
                <a:cs typeface="Calibri"/>
              </a:rPr>
              <a:t>D</a:t>
            </a:r>
            <a:r>
              <a:rPr sz="2100" spc="-49" dirty="0">
                <a:solidFill>
                  <a:schemeClr val="bg2">
                    <a:lumMod val="25000"/>
                  </a:schemeClr>
                </a:solidFill>
                <a:latin typeface="Calibri"/>
                <a:cs typeface="Calibri"/>
              </a:rPr>
              <a:t>U</a:t>
            </a:r>
            <a:r>
              <a:rPr sz="2100" dirty="0">
                <a:solidFill>
                  <a:schemeClr val="bg2">
                    <a:lumMod val="25000"/>
                  </a:schemeClr>
                </a:solidFill>
                <a:latin typeface="Calibri"/>
                <a:cs typeface="Calibri"/>
              </a:rPr>
              <a:t>.</a:t>
            </a:r>
          </a:p>
        </p:txBody>
      </p:sp>
      <p:sp>
        <p:nvSpPr>
          <p:cNvPr id="5" name="object 5"/>
          <p:cNvSpPr/>
          <p:nvPr/>
        </p:nvSpPr>
        <p:spPr>
          <a:xfrm>
            <a:off x="2107691" y="2245995"/>
            <a:ext cx="4928616" cy="690372"/>
          </a:xfrm>
          <a:prstGeom prst="rect">
            <a:avLst/>
          </a:prstGeom>
          <a:blipFill>
            <a:blip r:embed="rId3" cstate="print"/>
            <a:stretch>
              <a:fillRect/>
            </a:stretch>
          </a:blipFill>
        </p:spPr>
        <p:txBody>
          <a:bodyPr wrap="square" lIns="0" tIns="0" rIns="0" bIns="0" rtlCol="0"/>
          <a:lstStyle/>
          <a:p>
            <a:endParaRPr sz="1350"/>
          </a:p>
        </p:txBody>
      </p:sp>
      <p:sp>
        <p:nvSpPr>
          <p:cNvPr id="8" name="Rectangle 2">
            <a:extLst>
              <a:ext uri="{FF2B5EF4-FFF2-40B4-BE49-F238E27FC236}">
                <a16:creationId xmlns:a16="http://schemas.microsoft.com/office/drawing/2014/main" id="{148638AF-04EF-4AC3-8783-B62D858E7A6C}"/>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Información de control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p:txBody>
      </p:sp>
      <p:grpSp>
        <p:nvGrpSpPr>
          <p:cNvPr id="14340" name="20 Grupo"/>
          <p:cNvGrpSpPr>
            <a:grpSpLocks/>
          </p:cNvGrpSpPr>
          <p:nvPr/>
        </p:nvGrpSpPr>
        <p:grpSpPr bwMode="auto">
          <a:xfrm>
            <a:off x="3500438" y="3357563"/>
            <a:ext cx="4857750" cy="3071812"/>
            <a:chOff x="2990844" y="3786190"/>
            <a:chExt cx="4152903" cy="2762250"/>
          </a:xfrm>
        </p:grpSpPr>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44" y="3857628"/>
              <a:ext cx="723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786190"/>
              <a:ext cx="30003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7 Conector recto de flecha"/>
            <p:cNvCxnSpPr>
              <a:cxnSpLocks noChangeShapeType="1"/>
            </p:cNvCxnSpPr>
            <p:nvPr/>
          </p:nvCxnSpPr>
          <p:spPr bwMode="auto">
            <a:xfrm>
              <a:off x="3571868" y="4000504"/>
              <a:ext cx="571504" cy="1588"/>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6" name="9 Conector recto de flecha"/>
            <p:cNvCxnSpPr>
              <a:cxnSpLocks noChangeShapeType="1"/>
            </p:cNvCxnSpPr>
            <p:nvPr/>
          </p:nvCxnSpPr>
          <p:spPr bwMode="auto">
            <a:xfrm rot="5400000" flipH="1" flipV="1">
              <a:off x="3536148" y="4179100"/>
              <a:ext cx="571504" cy="500065"/>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7" name="12 Conector recto de flecha"/>
            <p:cNvCxnSpPr>
              <a:cxnSpLocks noChangeShapeType="1"/>
            </p:cNvCxnSpPr>
            <p:nvPr/>
          </p:nvCxnSpPr>
          <p:spPr bwMode="auto">
            <a:xfrm rot="5400000" flipH="1" flipV="1">
              <a:off x="3321835" y="4607727"/>
              <a:ext cx="1143008" cy="500066"/>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22" name="Rectangle 2"/>
          <p:cNvSpPr txBox="1">
            <a:spLocks noChangeArrowheads="1"/>
          </p:cNvSpPr>
          <p:nvPr/>
        </p:nvSpPr>
        <p:spPr>
          <a:xfrm>
            <a:off x="571500" y="1643063"/>
            <a:ext cx="8072438" cy="1643062"/>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realidad, los datos no se transfieren directamente desde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una máquina a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la otra máquina, sino que cada capa pasa los datos y la información de control a la capa inmediatamente inferior, hasta que se alcanza la capa más baja. </a:t>
            </a:r>
            <a:endParaRPr lang="es-MX" sz="1800" b="1" kern="0" dirty="0">
              <a:solidFill>
                <a:schemeClr val="bg2">
                  <a:lumMod val="25000"/>
                </a:schemeClr>
              </a:solidFill>
              <a:latin typeface="ZapfHumnst BT"/>
            </a:endParaRPr>
          </a:p>
        </p:txBody>
      </p:sp>
      <p:sp>
        <p:nvSpPr>
          <p:cNvPr id="23" name="Rectangle 2"/>
          <p:cNvSpPr txBox="1">
            <a:spLocks noChangeArrowheads="1"/>
          </p:cNvSpPr>
          <p:nvPr/>
        </p:nvSpPr>
        <p:spPr>
          <a:xfrm>
            <a:off x="571500" y="3429000"/>
            <a:ext cx="2571750" cy="2452688"/>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la </a:t>
            </a:r>
            <a:r>
              <a:rPr lang="es-MX" sz="1800" b="1" kern="0" dirty="0">
                <a:solidFill>
                  <a:schemeClr val="accent6">
                    <a:lumMod val="75000"/>
                  </a:schemeClr>
                </a:solidFill>
                <a:latin typeface="ZapfHumnst BT"/>
              </a:rPr>
              <a:t>capa 1</a:t>
            </a:r>
            <a:r>
              <a:rPr lang="es-MX" sz="1800" kern="0" dirty="0">
                <a:solidFill>
                  <a:schemeClr val="bg2">
                    <a:lumMod val="25000"/>
                  </a:schemeClr>
                </a:solidFill>
                <a:latin typeface="ZapfHumnst BT"/>
              </a:rPr>
              <a:t>, se encuentra el medio físico a través del cual ocurre la comunicación real. </a:t>
            </a: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12"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502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2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P spid="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2794000"/>
            <a:ext cx="58959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500063" y="1000125"/>
            <a:ext cx="8320409" cy="1738313"/>
          </a:xfrm>
          <a:prstGeom prst="rect">
            <a:avLst/>
          </a:prstGeom>
        </p:spPr>
        <p:txBody>
          <a:bodyPr/>
          <a:lstStyle/>
          <a:p>
            <a:pPr marL="342900" indent="-342900" eaLnBrk="0" hangingPunct="0">
              <a:lnSpc>
                <a:spcPct val="150000"/>
              </a:lnSpc>
              <a:spcBef>
                <a:spcPct val="20000"/>
              </a:spcBef>
              <a:defRPr/>
            </a:pPr>
            <a:r>
              <a:rPr lang="es-ES" sz="1800" b="1" kern="0" dirty="0">
                <a:solidFill>
                  <a:schemeClr val="accent5">
                    <a:lumMod val="75000"/>
                  </a:schemeClr>
                </a:solidFill>
                <a:latin typeface="ZapfHumnst BT"/>
              </a:rPr>
              <a:t>PDU (Unidad de datos de protocolo)</a:t>
            </a:r>
            <a:endParaRPr lang="es-MX" sz="1800" b="1" kern="0" dirty="0">
              <a:solidFill>
                <a:schemeClr val="accent5">
                  <a:lumMod val="75000"/>
                </a:schemeClr>
              </a:solidFill>
              <a:latin typeface="ZapfHumnst BT"/>
            </a:endParaRPr>
          </a:p>
          <a:p>
            <a:pPr eaLnBrk="0" hangingPunct="0">
              <a:defRPr/>
            </a:pPr>
            <a:endParaRPr lang="es-MX" sz="1800" dirty="0"/>
          </a:p>
          <a:p>
            <a:pPr algn="just" eaLnBrk="0" hangingPunct="0">
              <a:lnSpc>
                <a:spcPts val="2400"/>
              </a:lnSpc>
              <a:defRPr/>
            </a:pPr>
            <a:r>
              <a:rPr lang="es-ES" sz="1600" kern="0" dirty="0">
                <a:latin typeface="ZapfHumnst BT"/>
              </a:rPr>
              <a:t>El intercambio de información entre dos capas OSI consiste en que cada capa en el </a:t>
            </a:r>
            <a:r>
              <a:rPr lang="es-ES" sz="1600" b="1" kern="0" dirty="0">
                <a:solidFill>
                  <a:schemeClr val="accent6">
                    <a:lumMod val="75000"/>
                  </a:schemeClr>
                </a:solidFill>
                <a:latin typeface="ZapfHumnst BT"/>
              </a:rPr>
              <a:t>sistema fuente </a:t>
            </a:r>
            <a:r>
              <a:rPr lang="es-ES" sz="1600" kern="0" dirty="0">
                <a:latin typeface="ZapfHumnst BT"/>
              </a:rPr>
              <a:t>le </a:t>
            </a:r>
            <a:r>
              <a:rPr lang="es-ES" sz="1600" b="1" kern="0" dirty="0">
                <a:solidFill>
                  <a:schemeClr val="accent6">
                    <a:lumMod val="75000"/>
                  </a:schemeClr>
                </a:solidFill>
                <a:latin typeface="ZapfHumnst BT"/>
              </a:rPr>
              <a:t>agrega información de control a los datos</a:t>
            </a:r>
            <a:r>
              <a:rPr lang="es-ES" sz="1600" kern="0" dirty="0">
                <a:latin typeface="ZapfHumnst BT"/>
              </a:rPr>
              <a:t>, y cada capa en el </a:t>
            </a:r>
            <a:r>
              <a:rPr lang="es-ES" sz="1600" b="1" kern="0" dirty="0">
                <a:solidFill>
                  <a:schemeClr val="accent6">
                    <a:lumMod val="75000"/>
                  </a:schemeClr>
                </a:solidFill>
                <a:latin typeface="ZapfHumnst BT"/>
              </a:rPr>
              <a:t>sistema de destino</a:t>
            </a:r>
            <a:r>
              <a:rPr lang="es-ES" sz="1600" kern="0" dirty="0">
                <a:solidFill>
                  <a:schemeClr val="accent6">
                    <a:lumMod val="75000"/>
                  </a:schemeClr>
                </a:solidFill>
                <a:latin typeface="ZapfHumnst BT"/>
              </a:rPr>
              <a:t> </a:t>
            </a:r>
            <a:r>
              <a:rPr lang="es-ES" sz="1600" b="1" kern="0" dirty="0">
                <a:solidFill>
                  <a:schemeClr val="accent6">
                    <a:lumMod val="75000"/>
                  </a:schemeClr>
                </a:solidFill>
                <a:latin typeface="ZapfHumnst BT"/>
              </a:rPr>
              <a:t>analiza y remueve la información de control de los datos</a:t>
            </a:r>
            <a:r>
              <a:rPr lang="es-ES" sz="1600" kern="0" dirty="0">
                <a:latin typeface="ZapfHumnst BT"/>
              </a:rPr>
              <a:t>.</a:t>
            </a:r>
            <a:endParaRPr lang="es-MX" sz="1800" b="1" kern="0" dirty="0">
              <a:latin typeface="ZapfHumnst BT"/>
            </a:endParaRPr>
          </a:p>
        </p:txBody>
      </p:sp>
      <p:sp>
        <p:nvSpPr>
          <p:cNvPr id="6" name="Rectangle 2"/>
          <p:cNvSpPr txBox="1">
            <a:spLocks noChangeArrowheads="1"/>
          </p:cNvSpPr>
          <p:nvPr/>
        </p:nvSpPr>
        <p:spPr>
          <a:xfrm>
            <a:off x="500063" y="2714625"/>
            <a:ext cx="2928937" cy="3882727"/>
          </a:xfrm>
          <a:prstGeom prst="rect">
            <a:avLst/>
          </a:prstGeom>
        </p:spPr>
        <p:txBody>
          <a:bodyPr/>
          <a:lstStyle/>
          <a:p>
            <a:pPr eaLnBrk="0" hangingPunct="0">
              <a:lnSpc>
                <a:spcPts val="2400"/>
              </a:lnSpc>
              <a:defRPr/>
            </a:pPr>
            <a:r>
              <a:rPr lang="es-ES" sz="1600" kern="0" dirty="0">
                <a:solidFill>
                  <a:schemeClr val="bg2">
                    <a:lumMod val="25000"/>
                  </a:schemeClr>
                </a:solidFill>
                <a:latin typeface="ZapfHumnst BT"/>
              </a:rPr>
              <a:t>Si un </a:t>
            </a:r>
            <a:r>
              <a:rPr lang="es-ES" sz="1600" b="1" kern="0" dirty="0">
                <a:solidFill>
                  <a:schemeClr val="accent6">
                    <a:lumMod val="75000"/>
                  </a:schemeClr>
                </a:solidFill>
                <a:latin typeface="ZapfHumnst BT"/>
              </a:rPr>
              <a:t>host A</a:t>
            </a:r>
            <a:r>
              <a:rPr lang="es-ES" sz="1600" kern="0" dirty="0">
                <a:solidFill>
                  <a:schemeClr val="bg2">
                    <a:lumMod val="25000"/>
                  </a:schemeClr>
                </a:solidFill>
                <a:latin typeface="ZapfHumnst BT"/>
              </a:rPr>
              <a:t> desea enviar datos al </a:t>
            </a:r>
            <a:r>
              <a:rPr lang="es-ES" sz="1600" b="1" kern="0" dirty="0">
                <a:solidFill>
                  <a:schemeClr val="accent6">
                    <a:lumMod val="75000"/>
                  </a:schemeClr>
                </a:solidFill>
                <a:latin typeface="ZapfHumnst BT"/>
              </a:rPr>
              <a:t>host B</a:t>
            </a:r>
            <a:r>
              <a:rPr lang="es-ES" sz="1600" kern="0" dirty="0">
                <a:solidFill>
                  <a:schemeClr val="bg2">
                    <a:lumMod val="25000"/>
                  </a:schemeClr>
                </a:solidFill>
                <a:latin typeface="ZapfHumnst BT"/>
              </a:rPr>
              <a:t>, en primer término los datos deben empaquetarse a través de un proceso denominado </a:t>
            </a:r>
            <a:r>
              <a:rPr lang="es-ES" sz="1600" b="1" kern="0" dirty="0">
                <a:solidFill>
                  <a:schemeClr val="accent6">
                    <a:lumMod val="75000"/>
                  </a:schemeClr>
                </a:solidFill>
                <a:latin typeface="ZapfHumnst BT"/>
              </a:rPr>
              <a:t>encapsulamiento</a:t>
            </a:r>
            <a:r>
              <a:rPr lang="es-ES" sz="1600" kern="0" dirty="0">
                <a:solidFill>
                  <a:schemeClr val="bg2">
                    <a:lumMod val="25000"/>
                  </a:schemeClr>
                </a:solidFill>
                <a:latin typeface="ZapfHumnst BT"/>
              </a:rPr>
              <a:t>, es decir, a medida que los datos se desplazan a través de las capas del modelo OSI, reciben </a:t>
            </a:r>
            <a:r>
              <a:rPr lang="es-ES" sz="1600" b="1" kern="0" dirty="0">
                <a:solidFill>
                  <a:schemeClr val="accent6">
                    <a:lumMod val="75000"/>
                  </a:schemeClr>
                </a:solidFill>
                <a:latin typeface="ZapfHumnst BT"/>
              </a:rPr>
              <a:t>encabezados, información final y otros tipos de información</a:t>
            </a:r>
            <a:r>
              <a:rPr lang="es-ES" sz="1600" kern="0" dirty="0">
                <a:solidFill>
                  <a:schemeClr val="accent6">
                    <a:lumMod val="75000"/>
                  </a:schemeClr>
                </a:solidFill>
                <a:latin typeface="ZapfHumnst BT"/>
              </a:rPr>
              <a:t>.</a:t>
            </a:r>
            <a:endParaRPr lang="es-MX" sz="1600" kern="0" dirty="0">
              <a:solidFill>
                <a:schemeClr val="accent6">
                  <a:lumMod val="75000"/>
                </a:schemeClr>
              </a:solidFill>
              <a:latin typeface="ZapfHumnst BT"/>
            </a:endParaRP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08374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07504"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Segmentación y encapsulamiento</a:t>
            </a:r>
          </a:p>
        </p:txBody>
      </p:sp>
      <p:pic>
        <p:nvPicPr>
          <p:cNvPr id="3" name="Imagen 2"/>
          <p:cNvPicPr>
            <a:picLocks noChangeAspect="1"/>
          </p:cNvPicPr>
          <p:nvPr/>
        </p:nvPicPr>
        <p:blipFill>
          <a:blip r:embed="rId2"/>
          <a:stretch>
            <a:fillRect/>
          </a:stretch>
        </p:blipFill>
        <p:spPr>
          <a:xfrm>
            <a:off x="1187624" y="1340768"/>
            <a:ext cx="6557845" cy="5106994"/>
          </a:xfrm>
          <a:prstGeom prst="rect">
            <a:avLst/>
          </a:prstGeom>
        </p:spPr>
      </p:pic>
    </p:spTree>
    <p:extLst>
      <p:ext uri="{BB962C8B-B14F-4D97-AF65-F5344CB8AC3E}">
        <p14:creationId xmlns:p14="http://schemas.microsoft.com/office/powerpoint/2010/main" val="7701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1764"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Ejemplo de encapsulamiento</a:t>
            </a:r>
          </a:p>
        </p:txBody>
      </p:sp>
      <p:pic>
        <p:nvPicPr>
          <p:cNvPr id="2" name="Imagen 1"/>
          <p:cNvPicPr>
            <a:picLocks noChangeAspect="1"/>
          </p:cNvPicPr>
          <p:nvPr/>
        </p:nvPicPr>
        <p:blipFill>
          <a:blip r:embed="rId2"/>
          <a:stretch>
            <a:fillRect/>
          </a:stretch>
        </p:blipFill>
        <p:spPr>
          <a:xfrm>
            <a:off x="1331640" y="1484784"/>
            <a:ext cx="6624736" cy="5008947"/>
          </a:xfrm>
          <a:prstGeom prst="rect">
            <a:avLst/>
          </a:prstGeom>
        </p:spPr>
      </p:pic>
    </p:spTree>
    <p:extLst>
      <p:ext uri="{BB962C8B-B14F-4D97-AF65-F5344CB8AC3E}">
        <p14:creationId xmlns:p14="http://schemas.microsoft.com/office/powerpoint/2010/main" val="304948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Transmisión de los datos</a:t>
            </a:r>
          </a:p>
        </p:txBody>
      </p:sp>
      <p:sp>
        <p:nvSpPr>
          <p:cNvPr id="22" name="Rectangle 2"/>
          <p:cNvSpPr txBox="1">
            <a:spLocks noChangeArrowheads="1"/>
          </p:cNvSpPr>
          <p:nvPr/>
        </p:nvSpPr>
        <p:spPr>
          <a:xfrm>
            <a:off x="571500" y="1643063"/>
            <a:ext cx="7858125" cy="4929187"/>
          </a:xfrm>
          <a:prstGeom prst="rect">
            <a:avLst/>
          </a:prstGeom>
        </p:spPr>
        <p:txBody>
          <a:bodyPr/>
          <a:lstStyle/>
          <a:p>
            <a:pPr marL="342900" indent="-342900" eaLnBrk="0" hangingPunct="0">
              <a:lnSpc>
                <a:spcPts val="2500"/>
              </a:lnSpc>
              <a:spcBef>
                <a:spcPct val="20000"/>
              </a:spcBef>
              <a:defRPr/>
            </a:pPr>
            <a:r>
              <a:rPr lang="es-MX" sz="1600" kern="0" dirty="0">
                <a:latin typeface="ZapfHumnst BT"/>
              </a:rPr>
              <a:t>Cuando la </a:t>
            </a:r>
            <a:r>
              <a:rPr lang="es-MX" sz="1600" b="1" kern="0" dirty="0">
                <a:solidFill>
                  <a:schemeClr val="accent6">
                    <a:lumMod val="75000"/>
                  </a:schemeClr>
                </a:solidFill>
                <a:latin typeface="ZapfHumnst BT"/>
              </a:rPr>
              <a:t>aplicación X</a:t>
            </a:r>
            <a:r>
              <a:rPr lang="es-MX" sz="1600" kern="0" dirty="0">
                <a:latin typeface="ZapfHumnst BT"/>
              </a:rPr>
              <a:t> tiene un mensaje para enviar a la </a:t>
            </a:r>
            <a:r>
              <a:rPr lang="es-MX" sz="1600" b="1" kern="0" dirty="0">
                <a:solidFill>
                  <a:schemeClr val="accent6">
                    <a:lumMod val="75000"/>
                  </a:schemeClr>
                </a:solidFill>
                <a:latin typeface="ZapfHumnst BT"/>
              </a:rPr>
              <a:t>aplicación Y</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Transfiere estos datos a la </a:t>
            </a:r>
            <a:r>
              <a:rPr lang="es-MX" sz="1600" b="1" kern="0" dirty="0">
                <a:solidFill>
                  <a:schemeClr val="accent6">
                    <a:lumMod val="75000"/>
                  </a:schemeClr>
                </a:solidFill>
                <a:latin typeface="ZapfHumnst BT"/>
              </a:rPr>
              <a:t>capa de aplicación</a:t>
            </a:r>
            <a:r>
              <a:rPr lang="es-MX" sz="1600" kern="0" dirty="0">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A los datos se les </a:t>
            </a:r>
            <a:r>
              <a:rPr lang="es-MX" sz="1600" b="1" kern="0" dirty="0">
                <a:solidFill>
                  <a:schemeClr val="accent6">
                    <a:lumMod val="75000"/>
                  </a:schemeClr>
                </a:solidFill>
                <a:latin typeface="ZapfHumnst BT"/>
              </a:rPr>
              <a:t>añade un encabezado </a:t>
            </a:r>
            <a:r>
              <a:rPr lang="es-MX" sz="1600" kern="0" dirty="0">
                <a:latin typeface="ZapfHumnst BT"/>
              </a:rPr>
              <a:t>que contiene información necesaria para el protocolo de la </a:t>
            </a:r>
            <a:r>
              <a:rPr lang="es-MX" sz="1600" b="1" kern="0" dirty="0">
                <a:solidFill>
                  <a:schemeClr val="accent6">
                    <a:lumMod val="75000"/>
                  </a:schemeClr>
                </a:solidFill>
                <a:latin typeface="ZapfHumnst BT"/>
              </a:rPr>
              <a:t>capa 7</a:t>
            </a:r>
            <a:r>
              <a:rPr lang="es-MX" sz="1600" kern="0" dirty="0">
                <a:latin typeface="ZapfHumnst BT"/>
              </a:rPr>
              <a:t>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Seguidamente, los datos originales más la cabecera se pasan como una unidad a la </a:t>
            </a:r>
            <a:r>
              <a:rPr lang="es-MX" sz="1600" b="1" kern="0" dirty="0">
                <a:solidFill>
                  <a:schemeClr val="accent6">
                    <a:lumMod val="75000"/>
                  </a:schemeClr>
                </a:solidFill>
                <a:latin typeface="ZapfHumnst BT"/>
              </a:rPr>
              <a:t>capa 6</a:t>
            </a:r>
            <a:r>
              <a:rPr lang="es-MX" sz="1600" kern="0" dirty="0">
                <a:latin typeface="ZapfHumnst BT"/>
              </a:rPr>
              <a:t>. La entidad de presentación le añade su propia cabecera (un segundo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Este proceso continúa hacia abajo hasta llegar a la </a:t>
            </a:r>
            <a:r>
              <a:rPr lang="es-MX" sz="1600" b="1" kern="0" dirty="0">
                <a:solidFill>
                  <a:schemeClr val="accent6">
                    <a:lumMod val="75000"/>
                  </a:schemeClr>
                </a:solidFill>
                <a:latin typeface="ZapfHumnst BT"/>
              </a:rPr>
              <a:t>capa 2</a:t>
            </a:r>
            <a:r>
              <a:rPr lang="es-MX" sz="1600" kern="0" dirty="0">
                <a:latin typeface="ZapfHumnst BT"/>
              </a:rPr>
              <a:t>, que normalmente añade una cabecera y una cola. La unidad de datos de la capa 2, llamada trama (</a:t>
            </a:r>
            <a:r>
              <a:rPr lang="es-MX" sz="1600" kern="0" dirty="0" err="1">
                <a:latin typeface="ZapfHumnst BT"/>
              </a:rPr>
              <a:t>frame</a:t>
            </a:r>
            <a:r>
              <a:rPr lang="es-MX" sz="1600" kern="0" dirty="0">
                <a:latin typeface="ZapfHumnst BT"/>
              </a:rPr>
              <a:t>), se pasa al medio de transmisión mediante la </a:t>
            </a:r>
            <a:r>
              <a:rPr lang="es-MX" sz="1600" b="1" kern="0" dirty="0">
                <a:solidFill>
                  <a:schemeClr val="accent6">
                    <a:lumMod val="75000"/>
                  </a:schemeClr>
                </a:solidFill>
                <a:latin typeface="ZapfHumnst BT"/>
              </a:rPr>
              <a:t>capa física</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En el </a:t>
            </a:r>
            <a:r>
              <a:rPr lang="es-MX" sz="1600" b="1" kern="0" dirty="0">
                <a:solidFill>
                  <a:schemeClr val="accent6">
                    <a:lumMod val="75000"/>
                  </a:schemeClr>
                </a:solidFill>
                <a:latin typeface="ZapfHumnst BT"/>
              </a:rPr>
              <a:t>destino</a:t>
            </a:r>
            <a:r>
              <a:rPr lang="es-MX" sz="1600" kern="0" dirty="0">
                <a:latin typeface="ZapfHumnst BT"/>
              </a:rPr>
              <a:t>, al recibir la trama, ocurre el proceso inverso. Conforme los datos ascienden, cada capa elimina la cabecera más externa, actúa sobre la información de protocolo contenida en ella y pasa el resto de la información hacia la capa inmediatamente superior.</a:t>
            </a:r>
            <a:endParaRPr lang="es-MX" sz="1600" b="1" kern="0" dirty="0">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78855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additive="base">
                                        <p:cTn id="19" dur="20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20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 calcmode="lin" valueType="num">
                                      <p:cBhvr additive="base">
                                        <p:cTn id="31" dur="20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 calcmode="lin" valueType="num">
                                      <p:cBhvr additive="base">
                                        <p:cTn id="37" dur="20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anim calcmode="lin" valueType="num">
                                      <p:cBhvr additive="base">
                                        <p:cTn id="43" dur="20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4" dur="2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66 Grupo"/>
          <p:cNvGrpSpPr>
            <a:grpSpLocks/>
          </p:cNvGrpSpPr>
          <p:nvPr/>
        </p:nvGrpSpPr>
        <p:grpSpPr bwMode="auto">
          <a:xfrm>
            <a:off x="0" y="1500188"/>
            <a:ext cx="9144000" cy="5286375"/>
            <a:chOff x="0" y="1500188"/>
            <a:chExt cx="9144000" cy="5286375"/>
          </a:xfrm>
        </p:grpSpPr>
        <p:sp>
          <p:nvSpPr>
            <p:cNvPr id="18436" name="6 Rectángulo redondeado"/>
            <p:cNvSpPr>
              <a:spLocks noChangeArrowheads="1"/>
            </p:cNvSpPr>
            <p:nvPr/>
          </p:nvSpPr>
          <p:spPr bwMode="auto">
            <a:xfrm>
              <a:off x="31750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37" name="7 Rectángulo redondeado"/>
            <p:cNvSpPr>
              <a:spLocks noChangeArrowheads="1"/>
            </p:cNvSpPr>
            <p:nvPr/>
          </p:nvSpPr>
          <p:spPr bwMode="auto">
            <a:xfrm>
              <a:off x="31750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38" name="8 Rectángulo redondeado"/>
            <p:cNvSpPr>
              <a:spLocks noChangeArrowheads="1"/>
            </p:cNvSpPr>
            <p:nvPr/>
          </p:nvSpPr>
          <p:spPr bwMode="auto">
            <a:xfrm>
              <a:off x="31750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39" name="9 Rectángulo"/>
            <p:cNvSpPr>
              <a:spLocks noChangeArrowheads="1"/>
            </p:cNvSpPr>
            <p:nvPr/>
          </p:nvSpPr>
          <p:spPr bwMode="auto">
            <a:xfrm>
              <a:off x="1841500"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40" name="11 Rectángulo"/>
            <p:cNvSpPr>
              <a:spLocks noChangeArrowheads="1"/>
            </p:cNvSpPr>
            <p:nvPr/>
          </p:nvSpPr>
          <p:spPr bwMode="auto">
            <a:xfrm>
              <a:off x="2222500"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41" name="12 Rectángulo"/>
            <p:cNvSpPr>
              <a:spLocks noChangeArrowheads="1"/>
            </p:cNvSpPr>
            <p:nvPr/>
          </p:nvSpPr>
          <p:spPr bwMode="auto">
            <a:xfrm>
              <a:off x="1460500"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42" name="13 Rectángulo"/>
            <p:cNvSpPr>
              <a:spLocks noChangeArrowheads="1"/>
            </p:cNvSpPr>
            <p:nvPr/>
          </p:nvSpPr>
          <p:spPr bwMode="auto">
            <a:xfrm>
              <a:off x="1841500"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43" name="14 Rectángulo"/>
            <p:cNvSpPr>
              <a:spLocks noChangeArrowheads="1"/>
            </p:cNvSpPr>
            <p:nvPr/>
          </p:nvSpPr>
          <p:spPr bwMode="auto">
            <a:xfrm>
              <a:off x="1079500"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44" name="15 Rectángulo"/>
            <p:cNvSpPr>
              <a:spLocks noChangeArrowheads="1"/>
            </p:cNvSpPr>
            <p:nvPr/>
          </p:nvSpPr>
          <p:spPr bwMode="auto">
            <a:xfrm>
              <a:off x="1460500"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45" name="16 Rectángulo redondeado"/>
            <p:cNvSpPr>
              <a:spLocks noChangeArrowheads="1"/>
            </p:cNvSpPr>
            <p:nvPr/>
          </p:nvSpPr>
          <p:spPr bwMode="auto">
            <a:xfrm>
              <a:off x="31750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46" name="17 Rectángulo redondeado"/>
            <p:cNvSpPr>
              <a:spLocks noChangeArrowheads="1"/>
            </p:cNvSpPr>
            <p:nvPr/>
          </p:nvSpPr>
          <p:spPr bwMode="auto">
            <a:xfrm>
              <a:off x="31750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47" name="18 Rectángulo redondeado"/>
            <p:cNvSpPr>
              <a:spLocks noChangeArrowheads="1"/>
            </p:cNvSpPr>
            <p:nvPr/>
          </p:nvSpPr>
          <p:spPr bwMode="auto">
            <a:xfrm>
              <a:off x="31750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48" name="26 Rectángulo redondeado"/>
            <p:cNvSpPr>
              <a:spLocks noChangeArrowheads="1"/>
            </p:cNvSpPr>
            <p:nvPr/>
          </p:nvSpPr>
          <p:spPr bwMode="auto">
            <a:xfrm>
              <a:off x="31750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49" name="27 Rectángulo"/>
            <p:cNvSpPr>
              <a:spLocks noChangeArrowheads="1"/>
            </p:cNvSpPr>
            <p:nvPr/>
          </p:nvSpPr>
          <p:spPr bwMode="auto">
            <a:xfrm>
              <a:off x="762000"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50" name="28 Rectángulo"/>
            <p:cNvSpPr>
              <a:spLocks noChangeArrowheads="1"/>
            </p:cNvSpPr>
            <p:nvPr/>
          </p:nvSpPr>
          <p:spPr bwMode="auto">
            <a:xfrm>
              <a:off x="1079500"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51" name="29 Rectángulo"/>
            <p:cNvSpPr>
              <a:spLocks noChangeArrowheads="1"/>
            </p:cNvSpPr>
            <p:nvPr/>
          </p:nvSpPr>
          <p:spPr bwMode="auto">
            <a:xfrm>
              <a:off x="3810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52" name="30 Rectángulo"/>
            <p:cNvSpPr>
              <a:spLocks noChangeArrowheads="1"/>
            </p:cNvSpPr>
            <p:nvPr/>
          </p:nvSpPr>
          <p:spPr bwMode="auto">
            <a:xfrm>
              <a:off x="7620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53" name="32 Rectángulo"/>
            <p:cNvSpPr>
              <a:spLocks noChangeArrowheads="1"/>
            </p:cNvSpPr>
            <p:nvPr/>
          </p:nvSpPr>
          <p:spPr bwMode="auto">
            <a:xfrm>
              <a:off x="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4" name="33 Rectángulo"/>
            <p:cNvSpPr>
              <a:spLocks noChangeArrowheads="1"/>
            </p:cNvSpPr>
            <p:nvPr/>
          </p:nvSpPr>
          <p:spPr bwMode="auto">
            <a:xfrm>
              <a:off x="3810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55" name="34 Rectángulo"/>
            <p:cNvSpPr>
              <a:spLocks noChangeArrowheads="1"/>
            </p:cNvSpPr>
            <p:nvPr/>
          </p:nvSpPr>
          <p:spPr bwMode="auto">
            <a:xfrm>
              <a:off x="2730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6" name="36 Rectángulo"/>
            <p:cNvSpPr>
              <a:spLocks noChangeArrowheads="1"/>
            </p:cNvSpPr>
            <p:nvPr/>
          </p:nvSpPr>
          <p:spPr bwMode="auto">
            <a:xfrm>
              <a:off x="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sp>
          <p:nvSpPr>
            <p:cNvPr id="18457" name="38 Rectángulo redondeado"/>
            <p:cNvSpPr>
              <a:spLocks noChangeArrowheads="1"/>
            </p:cNvSpPr>
            <p:nvPr/>
          </p:nvSpPr>
          <p:spPr bwMode="auto">
            <a:xfrm>
              <a:off x="47625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58" name="39 Rectángulo redondeado"/>
            <p:cNvSpPr>
              <a:spLocks noChangeArrowheads="1"/>
            </p:cNvSpPr>
            <p:nvPr/>
          </p:nvSpPr>
          <p:spPr bwMode="auto">
            <a:xfrm>
              <a:off x="47625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59" name="40 Rectángulo redondeado"/>
            <p:cNvSpPr>
              <a:spLocks noChangeArrowheads="1"/>
            </p:cNvSpPr>
            <p:nvPr/>
          </p:nvSpPr>
          <p:spPr bwMode="auto">
            <a:xfrm>
              <a:off x="47625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60" name="41 Rectángulo"/>
            <p:cNvSpPr>
              <a:spLocks noChangeArrowheads="1"/>
            </p:cNvSpPr>
            <p:nvPr/>
          </p:nvSpPr>
          <p:spPr bwMode="auto">
            <a:xfrm>
              <a:off x="7842285"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61" name="42 Rectángulo"/>
            <p:cNvSpPr>
              <a:spLocks noChangeArrowheads="1"/>
            </p:cNvSpPr>
            <p:nvPr/>
          </p:nvSpPr>
          <p:spPr bwMode="auto">
            <a:xfrm>
              <a:off x="8223285"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62" name="43 Rectángulo"/>
            <p:cNvSpPr>
              <a:spLocks noChangeArrowheads="1"/>
            </p:cNvSpPr>
            <p:nvPr/>
          </p:nvSpPr>
          <p:spPr bwMode="auto">
            <a:xfrm>
              <a:off x="7485095"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63" name="44 Rectángulo"/>
            <p:cNvSpPr>
              <a:spLocks noChangeArrowheads="1"/>
            </p:cNvSpPr>
            <p:nvPr/>
          </p:nvSpPr>
          <p:spPr bwMode="auto">
            <a:xfrm>
              <a:off x="7866095"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64" name="45 Rectángulo"/>
            <p:cNvSpPr>
              <a:spLocks noChangeArrowheads="1"/>
            </p:cNvSpPr>
            <p:nvPr/>
          </p:nvSpPr>
          <p:spPr bwMode="auto">
            <a:xfrm>
              <a:off x="7127905"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65" name="46 Rectángulo"/>
            <p:cNvSpPr>
              <a:spLocks noChangeArrowheads="1"/>
            </p:cNvSpPr>
            <p:nvPr/>
          </p:nvSpPr>
          <p:spPr bwMode="auto">
            <a:xfrm>
              <a:off x="7508905"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66" name="47 Rectángulo redondeado"/>
            <p:cNvSpPr>
              <a:spLocks noChangeArrowheads="1"/>
            </p:cNvSpPr>
            <p:nvPr/>
          </p:nvSpPr>
          <p:spPr bwMode="auto">
            <a:xfrm>
              <a:off x="47625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67" name="48 Rectángulo redondeado"/>
            <p:cNvSpPr>
              <a:spLocks noChangeArrowheads="1"/>
            </p:cNvSpPr>
            <p:nvPr/>
          </p:nvSpPr>
          <p:spPr bwMode="auto">
            <a:xfrm>
              <a:off x="47625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68" name="49 Rectángulo redondeado"/>
            <p:cNvSpPr>
              <a:spLocks noChangeArrowheads="1"/>
            </p:cNvSpPr>
            <p:nvPr/>
          </p:nvSpPr>
          <p:spPr bwMode="auto">
            <a:xfrm>
              <a:off x="47625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69" name="50 Rectángulo redondeado"/>
            <p:cNvSpPr>
              <a:spLocks noChangeArrowheads="1"/>
            </p:cNvSpPr>
            <p:nvPr/>
          </p:nvSpPr>
          <p:spPr bwMode="auto">
            <a:xfrm>
              <a:off x="47625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70" name="51 Rectángulo"/>
            <p:cNvSpPr>
              <a:spLocks noChangeArrowheads="1"/>
            </p:cNvSpPr>
            <p:nvPr/>
          </p:nvSpPr>
          <p:spPr bwMode="auto">
            <a:xfrm>
              <a:off x="6818342"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71" name="52 Rectángulo"/>
            <p:cNvSpPr>
              <a:spLocks noChangeArrowheads="1"/>
            </p:cNvSpPr>
            <p:nvPr/>
          </p:nvSpPr>
          <p:spPr bwMode="auto">
            <a:xfrm>
              <a:off x="7135842"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72" name="53 Rectángulo"/>
            <p:cNvSpPr>
              <a:spLocks noChangeArrowheads="1"/>
            </p:cNvSpPr>
            <p:nvPr/>
          </p:nvSpPr>
          <p:spPr bwMode="auto">
            <a:xfrm>
              <a:off x="64135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73" name="54 Rectángulo"/>
            <p:cNvSpPr>
              <a:spLocks noChangeArrowheads="1"/>
            </p:cNvSpPr>
            <p:nvPr/>
          </p:nvSpPr>
          <p:spPr bwMode="auto">
            <a:xfrm>
              <a:off x="67945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74" name="55 Rectángulo"/>
            <p:cNvSpPr>
              <a:spLocks noChangeArrowheads="1"/>
            </p:cNvSpPr>
            <p:nvPr/>
          </p:nvSpPr>
          <p:spPr bwMode="auto">
            <a:xfrm>
              <a:off x="6032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5" name="56 Rectángulo"/>
            <p:cNvSpPr>
              <a:spLocks noChangeArrowheads="1"/>
            </p:cNvSpPr>
            <p:nvPr/>
          </p:nvSpPr>
          <p:spPr bwMode="auto">
            <a:xfrm>
              <a:off x="64135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76" name="57 Rectángulo"/>
            <p:cNvSpPr>
              <a:spLocks noChangeArrowheads="1"/>
            </p:cNvSpPr>
            <p:nvPr/>
          </p:nvSpPr>
          <p:spPr bwMode="auto">
            <a:xfrm>
              <a:off x="87630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7" name="58 Rectángulo"/>
            <p:cNvSpPr>
              <a:spLocks noChangeArrowheads="1"/>
            </p:cNvSpPr>
            <p:nvPr/>
          </p:nvSpPr>
          <p:spPr bwMode="auto">
            <a:xfrm>
              <a:off x="603250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cxnSp>
          <p:nvCxnSpPr>
            <p:cNvPr id="18478" name="60 Conector recto"/>
            <p:cNvCxnSpPr>
              <a:cxnSpLocks noChangeShapeType="1"/>
              <a:stCxn id="18448" idx="3"/>
              <a:endCxn id="18469" idx="1"/>
            </p:cNvCxnSpPr>
            <p:nvPr/>
          </p:nvCxnSpPr>
          <p:spPr bwMode="auto">
            <a:xfrm>
              <a:off x="4381500" y="5697141"/>
              <a:ext cx="381000" cy="17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74 Flecha curvada hacia la derecha"/>
            <p:cNvSpPr>
              <a:spLocks noChangeArrowheads="1"/>
            </p:cNvSpPr>
            <p:nvPr/>
          </p:nvSpPr>
          <p:spPr bwMode="auto">
            <a:xfrm rot="-5400000">
              <a:off x="4233069" y="3947319"/>
              <a:ext cx="677863" cy="5000625"/>
            </a:xfrm>
            <a:prstGeom prst="curvedRightArrow">
              <a:avLst>
                <a:gd name="adj1" fmla="val 25000"/>
                <a:gd name="adj2" fmla="val 50068"/>
                <a:gd name="adj3" fmla="val 25000"/>
              </a:avLst>
            </a:prstGeom>
            <a:solidFill>
              <a:schemeClr val="accent1"/>
            </a:solidFill>
            <a:ln w="9525" algn="ctr">
              <a:solidFill>
                <a:schemeClr val="tx1"/>
              </a:solidFill>
              <a:round/>
              <a:headEnd/>
              <a:tailEnd/>
            </a:ln>
          </p:spPr>
          <p:txBody>
            <a:bodyPr/>
            <a:lstStyle/>
            <a:p>
              <a:pPr eaLnBrk="0" hangingPunct="0"/>
              <a:endParaRPr lang="es-MX"/>
            </a:p>
          </p:txBody>
        </p:sp>
        <p:sp>
          <p:nvSpPr>
            <p:cNvPr id="18480" name="75 CuadroTexto"/>
            <p:cNvSpPr txBox="1">
              <a:spLocks noChangeArrowheads="1"/>
            </p:cNvSpPr>
            <p:nvPr/>
          </p:nvSpPr>
          <p:spPr bwMode="auto">
            <a:xfrm>
              <a:off x="714375" y="15001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Construcción de una PDU de salida</a:t>
              </a:r>
            </a:p>
          </p:txBody>
        </p:sp>
        <p:cxnSp>
          <p:nvCxnSpPr>
            <p:cNvPr id="18481" name="77 Conector recto de flecha"/>
            <p:cNvCxnSpPr>
              <a:cxnSpLocks noChangeShapeType="1"/>
            </p:cNvCxnSpPr>
            <p:nvPr/>
          </p:nvCxnSpPr>
          <p:spPr bwMode="auto">
            <a:xfrm rot="5400000">
              <a:off x="2285206" y="2713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2" name="78 Conector recto de flecha"/>
            <p:cNvCxnSpPr>
              <a:cxnSpLocks noChangeShapeType="1"/>
            </p:cNvCxnSpPr>
            <p:nvPr/>
          </p:nvCxnSpPr>
          <p:spPr bwMode="auto">
            <a:xfrm rot="5400000">
              <a:off x="2213769" y="2070894"/>
              <a:ext cx="285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3" name="79 Conector recto de flecha"/>
            <p:cNvCxnSpPr>
              <a:cxnSpLocks noChangeShapeType="1"/>
            </p:cNvCxnSpPr>
            <p:nvPr/>
          </p:nvCxnSpPr>
          <p:spPr bwMode="auto">
            <a:xfrm rot="5400000">
              <a:off x="2285206" y="32853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4" name="80 Conector recto de flecha"/>
            <p:cNvCxnSpPr>
              <a:cxnSpLocks noChangeShapeType="1"/>
            </p:cNvCxnSpPr>
            <p:nvPr/>
          </p:nvCxnSpPr>
          <p:spPr bwMode="auto">
            <a:xfrm rot="5400000">
              <a:off x="2285206" y="3856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5" name="81 Conector recto de flecha"/>
            <p:cNvCxnSpPr>
              <a:cxnSpLocks noChangeShapeType="1"/>
            </p:cNvCxnSpPr>
            <p:nvPr/>
          </p:nvCxnSpPr>
          <p:spPr bwMode="auto">
            <a:xfrm rot="5400000">
              <a:off x="2285206" y="43568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6" name="82 Conector recto de flecha"/>
            <p:cNvCxnSpPr>
              <a:cxnSpLocks noChangeShapeType="1"/>
            </p:cNvCxnSpPr>
            <p:nvPr/>
          </p:nvCxnSpPr>
          <p:spPr bwMode="auto">
            <a:xfrm rot="5400000">
              <a:off x="2285206" y="49283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7" name="83 Conector recto de flecha"/>
            <p:cNvCxnSpPr>
              <a:cxnSpLocks noChangeShapeType="1"/>
            </p:cNvCxnSpPr>
            <p:nvPr/>
          </p:nvCxnSpPr>
          <p:spPr bwMode="auto">
            <a:xfrm rot="5400000">
              <a:off x="2285206" y="5428470"/>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8" name="84 Conector recto de flecha"/>
            <p:cNvCxnSpPr>
              <a:cxnSpLocks noChangeShapeType="1"/>
            </p:cNvCxnSpPr>
            <p:nvPr/>
          </p:nvCxnSpPr>
          <p:spPr bwMode="auto">
            <a:xfrm rot="5400000">
              <a:off x="8428866" y="2713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89" name="85 Conector recto de flecha"/>
            <p:cNvCxnSpPr>
              <a:cxnSpLocks noChangeShapeType="1"/>
            </p:cNvCxnSpPr>
            <p:nvPr/>
          </p:nvCxnSpPr>
          <p:spPr bwMode="auto">
            <a:xfrm rot="5400000">
              <a:off x="8359017" y="2070894"/>
              <a:ext cx="285750" cy="1587"/>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0" name="86 Conector recto de flecha"/>
            <p:cNvCxnSpPr>
              <a:cxnSpLocks noChangeShapeType="1"/>
            </p:cNvCxnSpPr>
            <p:nvPr/>
          </p:nvCxnSpPr>
          <p:spPr bwMode="auto">
            <a:xfrm rot="5400000">
              <a:off x="8359009" y="32853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1" name="87 Conector recto de flecha"/>
            <p:cNvCxnSpPr>
              <a:cxnSpLocks noChangeShapeType="1"/>
            </p:cNvCxnSpPr>
            <p:nvPr/>
          </p:nvCxnSpPr>
          <p:spPr bwMode="auto">
            <a:xfrm rot="5400000">
              <a:off x="8357420" y="3856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2" name="88 Conector recto de flecha"/>
            <p:cNvCxnSpPr>
              <a:cxnSpLocks noChangeShapeType="1"/>
            </p:cNvCxnSpPr>
            <p:nvPr/>
          </p:nvCxnSpPr>
          <p:spPr bwMode="auto">
            <a:xfrm rot="5400000">
              <a:off x="8357420" y="43568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3" name="89 Conector recto de flecha"/>
            <p:cNvCxnSpPr>
              <a:cxnSpLocks noChangeShapeType="1"/>
            </p:cNvCxnSpPr>
            <p:nvPr/>
          </p:nvCxnSpPr>
          <p:spPr bwMode="auto">
            <a:xfrm rot="5400000">
              <a:off x="8357420" y="49283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4" name="90 Conector recto de flecha"/>
            <p:cNvCxnSpPr>
              <a:cxnSpLocks noChangeShapeType="1"/>
            </p:cNvCxnSpPr>
            <p:nvPr/>
          </p:nvCxnSpPr>
          <p:spPr bwMode="auto">
            <a:xfrm rot="5400000">
              <a:off x="8359009" y="5428457"/>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18495" name="99 CuadroTexto"/>
            <p:cNvSpPr txBox="1">
              <a:spLocks noChangeArrowheads="1"/>
            </p:cNvSpPr>
            <p:nvPr/>
          </p:nvSpPr>
          <p:spPr bwMode="auto">
            <a:xfrm>
              <a:off x="6643702" y="1571612"/>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Extracción de una PDU de entrada</a:t>
              </a:r>
            </a:p>
          </p:txBody>
        </p:sp>
        <p:sp>
          <p:nvSpPr>
            <p:cNvPr id="18496" name="104 Elipse"/>
            <p:cNvSpPr>
              <a:spLocks noChangeArrowheads="1"/>
            </p:cNvSpPr>
            <p:nvPr/>
          </p:nvSpPr>
          <p:spPr bwMode="auto">
            <a:xfrm>
              <a:off x="3000375"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X</a:t>
              </a:r>
            </a:p>
          </p:txBody>
        </p:sp>
        <p:sp>
          <p:nvSpPr>
            <p:cNvPr id="18497" name="105 Elipse"/>
            <p:cNvSpPr>
              <a:spLocks noChangeArrowheads="1"/>
            </p:cNvSpPr>
            <p:nvPr/>
          </p:nvSpPr>
          <p:spPr bwMode="auto">
            <a:xfrm>
              <a:off x="4643438"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Y</a:t>
              </a:r>
            </a:p>
          </p:txBody>
        </p:sp>
      </p:grpSp>
      <p:sp>
        <p:nvSpPr>
          <p:cNvPr id="6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492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675455" y="1925166"/>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2500</TotalTime>
  <Words>2685</Words>
  <Application>Microsoft Office PowerPoint</Application>
  <PresentationFormat>On-screen Show (4:3)</PresentationFormat>
  <Paragraphs>294</Paragraphs>
  <Slides>44</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4" baseType="lpstr">
      <vt:lpstr>Arial</vt:lpstr>
      <vt:lpstr>Calibri</vt:lpstr>
      <vt:lpstr>Courier New</vt:lpstr>
      <vt:lpstr>Dom Casual</vt:lpstr>
      <vt:lpstr>Times New Roman</vt:lpstr>
      <vt:lpstr>Wingdings</vt:lpstr>
      <vt:lpstr>ZapfHumnst BT</vt:lpstr>
      <vt:lpstr>Tema de Office</vt:lpstr>
      <vt:lpstr>Bitmap Image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ARP (Address Resolution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134</cp:revision>
  <dcterms:created xsi:type="dcterms:W3CDTF">2013-06-11T22:32:36Z</dcterms:created>
  <dcterms:modified xsi:type="dcterms:W3CDTF">2024-05-13T16:48:50Z</dcterms:modified>
</cp:coreProperties>
</file>