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460" r:id="rId3"/>
    <p:sldId id="858" r:id="rId4"/>
    <p:sldId id="859" r:id="rId5"/>
    <p:sldId id="860" r:id="rId6"/>
    <p:sldId id="862" r:id="rId7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253" autoAdjust="0"/>
    <p:restoredTop sz="93250" autoAdjust="0"/>
  </p:normalViewPr>
  <p:slideViewPr>
    <p:cSldViewPr>
      <p:cViewPr varScale="1">
        <p:scale>
          <a:sx n="99" d="100"/>
          <a:sy n="99" d="100"/>
        </p:scale>
        <p:origin x="146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13/05/2024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Arquitectura de una red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2259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Arquitectura de una red confiable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0" y="1412776"/>
            <a:ext cx="7513935" cy="241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700" algn="just">
              <a:lnSpc>
                <a:spcPct val="150000"/>
              </a:lnSpc>
              <a:spcAft>
                <a:spcPts val="1200"/>
              </a:spcAft>
              <a:buClr>
                <a:srgbClr val="454551"/>
              </a:buClr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Existen cuatro características básicas que las arquitecturas de una red que se deben tomar en cuenta para cumplir con las expectativas del usuario: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Tolerancia a fallas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Escalabilidad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Calidad de servicio (</a:t>
            </a:r>
            <a:r>
              <a:rPr lang="es-ES" sz="1600" b="1" spc="-2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B6D614E3-2905-4A32-A0F0-E173794CE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262" y="2492896"/>
            <a:ext cx="3312368" cy="326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Tolerancia a fallas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" y="1340447"/>
            <a:ext cx="7776864" cy="134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Una red con tolerancia a fallas disminuye el impacto de una falla al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limitar la cantidad de dispositivos afectados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redes confiables proporcionan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redundancia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en donde cada paquete puede tomar una ruta diferente hacia el destino.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488C6C3-1575-4D8B-B3A5-DB331F299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3140967"/>
            <a:ext cx="5458587" cy="322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97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29791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Escalabilidad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72" y="1130225"/>
            <a:ext cx="7442536" cy="20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Una red escalable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expandirse fácil y rápidamente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para admitir nuevos usuarios y nuevas aplicaciones sin afectar el rendimiento de los servicios de los usuarios actuales.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Los diseñadores de redes siguen normas y protocolos aceptados para hacer que las redes sean escalables.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FC55E39B-F9F3-4EE1-A6DD-014139B7D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1" y="3068960"/>
            <a:ext cx="4905375" cy="322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47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17423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Calidad del servicio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0" y="1019580"/>
            <a:ext cx="8424936" cy="20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transmisiones de voz y video en vivo requieren de un buen desempeño. 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calidad de servicio (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) es el principal mecanismo que se utiliza para garantizar la entrega confiable de contenido a todos los usuarios.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 la implementación de una política de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QoS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el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puede administrar más fácilmente el flujo del tráfico de voz y de datos.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6F415B7-3BE2-4C63-9FC9-565140EFD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780928"/>
            <a:ext cx="5688632" cy="361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46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683568" y="149185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Seguridad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838616"/>
            <a:ext cx="7747208" cy="206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700" algn="just">
              <a:lnSpc>
                <a:spcPct val="150000"/>
              </a:lnSpc>
              <a:buClr>
                <a:srgbClr val="454551"/>
              </a:buClr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Existen dos tipos principales de seguridad de la red:</a:t>
            </a:r>
          </a:p>
          <a:p>
            <a:pPr marL="241300" indent="-228600" algn="just">
              <a:lnSpc>
                <a:spcPct val="150000"/>
              </a:lnSpc>
              <a:spcBef>
                <a:spcPts val="600"/>
              </a:spcBef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de la infraestructura de la red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Seguridad física de los dispositivos de red.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Evitar el acceso no autorizado al software en dichos dispositivos.</a:t>
            </a:r>
          </a:p>
          <a:p>
            <a:pPr marL="241300" indent="-228600" algn="just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Seguridad de la información</a:t>
            </a:r>
          </a:p>
          <a:p>
            <a:pPr marL="984250" lvl="1" algn="just">
              <a:lnSpc>
                <a:spcPct val="150000"/>
              </a:lnSpc>
              <a:buClr>
                <a:srgbClr val="454551"/>
              </a:buClr>
              <a:buFont typeface="Courier New" panose="02070309020205020404" pitchFamily="49" charset="0"/>
              <a:buChar char="o"/>
              <a:tabLst>
                <a:tab pos="24130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Protección de la información o de los datos transmitidos a través de la red.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C27CCFC-6475-413A-A64A-82D612FA7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060" y="3140968"/>
            <a:ext cx="517188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6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</TotalTime>
  <Words>264</Words>
  <Application>Microsoft Office PowerPoint</Application>
  <PresentationFormat>On-screen Show (4:3)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Dom Casual</vt:lpstr>
      <vt:lpstr>Tema de Office</vt:lpstr>
      <vt:lpstr>TC 2006B  Interconexión de dispositivos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175</cp:revision>
  <cp:lastPrinted>2020-02-27T15:33:41Z</cp:lastPrinted>
  <dcterms:created xsi:type="dcterms:W3CDTF">2013-06-11T22:32:36Z</dcterms:created>
  <dcterms:modified xsi:type="dcterms:W3CDTF">2024-05-13T22:07:02Z</dcterms:modified>
</cp:coreProperties>
</file>