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37.jpg" ContentType="image/jpeg"/>
  <Override PartName="/ppt/media/image3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33" r:id="rId14"/>
    <p:sldId id="808" r:id="rId15"/>
    <p:sldId id="855" r:id="rId16"/>
    <p:sldId id="856" r:id="rId17"/>
    <p:sldId id="823" r:id="rId18"/>
    <p:sldId id="824" r:id="rId19"/>
    <p:sldId id="835" r:id="rId20"/>
    <p:sldId id="291" r:id="rId21"/>
    <p:sldId id="292" r:id="rId22"/>
    <p:sldId id="295" r:id="rId23"/>
    <p:sldId id="297" r:id="rId24"/>
    <p:sldId id="841" r:id="rId25"/>
    <p:sldId id="850" r:id="rId26"/>
    <p:sldId id="846" r:id="rId27"/>
    <p:sldId id="844" r:id="rId28"/>
    <p:sldId id="845" r:id="rId29"/>
    <p:sldId id="847" r:id="rId30"/>
    <p:sldId id="852" r:id="rId31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0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672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01/11/2023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3" y="1653221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096" y="68257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7884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1493710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7" y="2576273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088" y="3658836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 Para distancias cortas.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2818-5E15-C109-AB94-69EB842C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874200"/>
            <a:ext cx="2781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63036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5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7730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1451301"/>
            <a:ext cx="511106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2116464"/>
            <a:ext cx="519680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intensidad). 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3683549"/>
            <a:ext cx="4645629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6AE22F-23D4-1C82-4A05-B7B0E9C8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941168"/>
            <a:ext cx="26765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78886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436096" y="254148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436096" y="4559134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6C067A-D734-45C7-B999-EEFEA862B394}"/>
              </a:ext>
            </a:extLst>
          </p:cNvPr>
          <p:cNvSpPr txBox="1"/>
          <p:nvPr/>
        </p:nvSpPr>
        <p:spPr>
          <a:xfrm>
            <a:off x="673010" y="4561568"/>
            <a:ext cx="3826982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antena.</a:t>
            </a:r>
            <a:endParaRPr lang="es-MX" spc="-19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608891" y="2087027"/>
            <a:ext cx="7926218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616212" y="3371498"/>
            <a:ext cx="71241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624103" y="3851219"/>
            <a:ext cx="3198781" cy="1120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624103" y="2914963"/>
            <a:ext cx="7000875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0BF1A5C-C5E7-14F5-5178-C5CC6EB2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B25DC-6143-1BE4-25C1-BCA0EA3578F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2" name="5 CuadroTexto">
            <a:extLst>
              <a:ext uri="{FF2B5EF4-FFF2-40B4-BE49-F238E27FC236}">
                <a16:creationId xmlns:a16="http://schemas.microsoft.com/office/drawing/2014/main" id="{4B6E1899-8278-2CC4-5774-502617FB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72" y="1259091"/>
            <a:ext cx="7926217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BF52E59-DF93-DD71-71F0-C07330B3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82" y="3952838"/>
            <a:ext cx="44958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10247" grpId="0"/>
      <p:bldP spid="10248" grpId="0"/>
      <p:bldP spid="2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7 CuadroTexto"/>
          <p:cNvSpPr txBox="1">
            <a:spLocks noChangeArrowheads="1"/>
          </p:cNvSpPr>
          <p:nvPr/>
        </p:nvSpPr>
        <p:spPr bwMode="auto">
          <a:xfrm>
            <a:off x="467544" y="1134910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539552" y="1642910"/>
            <a:ext cx="7715250" cy="102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manteniendo la </a:t>
            </a:r>
            <a:r>
              <a:rPr lang="es-ES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constante. El nivel de amplitud puede ser usado para representar los valores binarios 0s y 1s. </a:t>
            </a:r>
            <a:endParaRPr lang="es-MX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33" y="4664366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23" y="2729204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407EBD79-48BE-BC8E-74C1-8E074B8DE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212" y="545382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E9DCD-04B8-4914-0032-4EFFA1E404B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37193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6" name="7 CuadroTexto"/>
          <p:cNvSpPr txBox="1">
            <a:spLocks noChangeArrowheads="1"/>
          </p:cNvSpPr>
          <p:nvPr/>
        </p:nvSpPr>
        <p:spPr bwMode="auto">
          <a:xfrm>
            <a:off x="500062" y="1183145"/>
            <a:ext cx="628650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539552" y="1659783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manteniendo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constantes.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43188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497388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CE4CCE16-CAFC-DA73-4A7A-DEFE0EA0D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29C7D-7A92-42B2-8352-C43DF699438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611560" y="1293914"/>
            <a:ext cx="742950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587118" y="1774479"/>
            <a:ext cx="7929563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varía, manteniendo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constantes. 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892425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651375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7A04161C-F0F4-99B4-B489-CC2AC9F9A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BDBB6-361C-12DF-1021-2C1192F0B7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45332" y="1177535"/>
            <a:ext cx="7488832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348880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99795" y="2045357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1639</Words>
  <Application>Microsoft Office PowerPoint</Application>
  <PresentationFormat>Presentación en pantalla (4:3)</PresentationFormat>
  <Paragraphs>203</Paragraphs>
  <Slides>30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2" baseType="lpstr">
      <vt:lpstr>Arial</vt:lpstr>
      <vt:lpstr>AsapRegular</vt:lpstr>
      <vt:lpstr>Calibri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172</cp:revision>
  <cp:lastPrinted>2020-02-27T15:33:41Z</cp:lastPrinted>
  <dcterms:created xsi:type="dcterms:W3CDTF">2013-06-11T22:32:36Z</dcterms:created>
  <dcterms:modified xsi:type="dcterms:W3CDTF">2023-11-01T16:18:07Z</dcterms:modified>
</cp:coreProperties>
</file>