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3250" autoAdjust="0"/>
  </p:normalViewPr>
  <p:slideViewPr>
    <p:cSldViewPr>
      <p:cViewPr varScale="1">
        <p:scale>
          <a:sx n="112" d="100"/>
          <a:sy n="112" d="100"/>
        </p:scale>
        <p:origin x="1872" y="10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14/02/2024</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a:t>
            </a:r>
            <a:r>
              <a:rPr lang="es-MX" sz="1600">
                <a:effectLst/>
                <a:latin typeface="Calibri" panose="020F0502020204030204" pitchFamily="34" charset="0"/>
                <a:ea typeface="Calibri" panose="020F0502020204030204" pitchFamily="34" charset="0"/>
                <a:cs typeface="Times New Roman" panose="02020603050405020304" pitchFamily="18" charset="0"/>
              </a:rPr>
              <a:t>y viceversa). </a:t>
            </a:r>
            <a:r>
              <a:rPr lang="es-MX" sz="1600" dirty="0">
                <a:effectLst/>
                <a:latin typeface="Calibri" panose="020F0502020204030204" pitchFamily="34" charset="0"/>
                <a:ea typeface="Calibri" panose="020F0502020204030204" pitchFamily="34" charset="0"/>
                <a:cs typeface="Times New Roman" panose="02020603050405020304" pitchFamily="18" charset="0"/>
              </a:rPr>
              <a:t>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 </a:t>
            </a:r>
            <a:r>
              <a:rPr lang="es-ES" sz="1600" dirty="0">
                <a:latin typeface="Calibri" panose="020F0502020204030204" pitchFamily="34" charset="0"/>
                <a:ea typeface="Calibri" panose="020F0502020204030204" pitchFamily="34" charset="0"/>
                <a:cs typeface="Times New Roman" panose="02020603050405020304" pitchFamily="18" charset="0"/>
              </a:rPr>
              <a:t>del usuario. Analiza dónde se encuentran los servidores más cercados de este proveedor. Según la ubicación de estos servidores y la ubicación del usuario puede determinar desde dónde realizar la prueba.</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a:t>
            </a:r>
            <a:r>
              <a:rPr lang="es-ES" sz="1600">
                <a:latin typeface="Calibri" panose="020F0502020204030204" pitchFamily="34" charset="0"/>
                <a:ea typeface="Calibri" panose="020F0502020204030204" pitchFamily="34" charset="0"/>
                <a:cs typeface="Times New Roman" panose="02020603050405020304" pitchFamily="18" charset="0"/>
              </a:rPr>
              <a:t>de datos en </a:t>
            </a:r>
            <a:r>
              <a:rPr lang="es-ES" sz="1600" dirty="0">
                <a:latin typeface="Calibri" panose="020F0502020204030204" pitchFamily="34" charset="0"/>
                <a:ea typeface="Calibri" panose="020F0502020204030204" pitchFamily="34" charset="0"/>
                <a:cs typeface="Times New Roman" panose="02020603050405020304" pitchFamily="18" charset="0"/>
              </a:rPr>
              <a:t>enviarse del dispositivo al servidor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9220</TotalTime>
  <Words>870</Words>
  <Application>Microsoft Office PowerPoint</Application>
  <PresentationFormat>On-screen Show (4:3)</PresentationFormat>
  <Paragraphs>108</Paragraphs>
  <Slides>12</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157</cp:revision>
  <cp:lastPrinted>2020-02-27T15:33:41Z</cp:lastPrinted>
  <dcterms:created xsi:type="dcterms:W3CDTF">2013-06-11T22:32:36Z</dcterms:created>
  <dcterms:modified xsi:type="dcterms:W3CDTF">2024-02-14T18:20:49Z</dcterms:modified>
</cp:coreProperties>
</file>