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8" r:id="rId3"/>
    <p:sldId id="305" r:id="rId4"/>
    <p:sldId id="286" r:id="rId5"/>
    <p:sldId id="270" r:id="rId6"/>
    <p:sldId id="296" r:id="rId7"/>
    <p:sldId id="306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1" d="100"/>
          <a:sy n="111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348880"/>
            <a:ext cx="6512768" cy="6480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y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subneteo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00779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48B95D-B651-23F7-519E-533ED9B0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13034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680</Words>
  <Application>Microsoft Office PowerPoint</Application>
  <PresentationFormat>On-screen Show (4:3)</PresentationFormat>
  <Paragraphs>102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Dom Casual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144</cp:revision>
  <dcterms:created xsi:type="dcterms:W3CDTF">2013-06-11T22:32:36Z</dcterms:created>
  <dcterms:modified xsi:type="dcterms:W3CDTF">2024-02-22T22:14:09Z</dcterms:modified>
</cp:coreProperties>
</file>