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60" r:id="rId3"/>
    <p:sldId id="858" r:id="rId4"/>
    <p:sldId id="859" r:id="rId5"/>
    <p:sldId id="860" r:id="rId6"/>
    <p:sldId id="862" r:id="rId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99" d="100"/>
          <a:sy n="99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28/10/2024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340447"/>
            <a:ext cx="7776864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0" y="1019580"/>
            <a:ext cx="84249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ruteador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78092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264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176</cp:revision>
  <cp:lastPrinted>2020-02-27T15:33:41Z</cp:lastPrinted>
  <dcterms:created xsi:type="dcterms:W3CDTF">2013-06-11T22:32:36Z</dcterms:created>
  <dcterms:modified xsi:type="dcterms:W3CDTF">2024-10-29T00:13:39Z</dcterms:modified>
</cp:coreProperties>
</file>