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359" r:id="rId4"/>
    <p:sldId id="261" r:id="rId5"/>
    <p:sldId id="358" r:id="rId6"/>
    <p:sldId id="360" r:id="rId7"/>
    <p:sldId id="357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6" r:id="rId17"/>
    <p:sldId id="351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80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02/06/2024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13: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563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SCompany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ServerLocal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ServerLocal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12C0-F0D4-278C-0F23-56F2F0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8669897" cy="49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9" y="1447800"/>
            <a:ext cx="82187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528" y="4659984"/>
            <a:ext cx="3886200" cy="223391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16082"/>
              </p:ext>
            </p:extLst>
          </p:nvPr>
        </p:nvGraphicFramePr>
        <p:xfrm>
          <a:off x="952500" y="1135014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889924" y="5257800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4005</TotalTime>
  <Words>1112</Words>
  <Application>Microsoft Office PowerPoint</Application>
  <PresentationFormat>Widescreen</PresentationFormat>
  <Paragraphs>164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100</cp:revision>
  <cp:lastPrinted>2023-11-21T15:56:19Z</cp:lastPrinted>
  <dcterms:created xsi:type="dcterms:W3CDTF">2021-02-01T12:33:05Z</dcterms:created>
  <dcterms:modified xsi:type="dcterms:W3CDTF">2024-06-03T05:04:38Z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