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0" r:id="rId4"/>
    <p:sldId id="261" r:id="rId5"/>
    <p:sldId id="341" r:id="rId6"/>
    <p:sldId id="326" r:id="rId7"/>
    <p:sldId id="340" r:id="rId8"/>
    <p:sldId id="342" r:id="rId9"/>
    <p:sldId id="347" r:id="rId10"/>
    <p:sldId id="353" r:id="rId11"/>
    <p:sldId id="355" r:id="rId12"/>
    <p:sldId id="349" r:id="rId13"/>
    <p:sldId id="350" r:id="rId14"/>
    <p:sldId id="356" r:id="rId15"/>
    <p:sldId id="351" r:id="rId1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04/06/2023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</a:t>
            </a:r>
            <a:r>
              <a:rPr lang="es-ES" sz="1600" b="1" dirty="0" err="1">
                <a:solidFill>
                  <a:schemeClr val="tx1"/>
                </a:solidFill>
              </a:rPr>
              <a:t>Users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SCompany</a:t>
            </a:r>
            <a:r>
              <a:rPr lang="es-ES" sz="1800" b="1" dirty="0">
                <a:latin typeface="+mn-lt"/>
              </a:rPr>
              <a:t>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2046E05-C6D1-4999-96B4-BB5012B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1" y="1295400"/>
            <a:ext cx="9154796" cy="51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2021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5720396" y="116794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644195" y="1849115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765922" y="18576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1069</Words>
  <Application>Microsoft Office PowerPoint</Application>
  <PresentationFormat>Panorámica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92</cp:revision>
  <dcterms:created xsi:type="dcterms:W3CDTF">2021-02-01T12:33:05Z</dcterms:created>
  <dcterms:modified xsi:type="dcterms:W3CDTF">2023-06-04T16:07:00Z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