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25" r:id="rId4"/>
    <p:sldId id="326" r:id="rId5"/>
    <p:sldId id="32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59" d="100"/>
          <a:sy n="59" d="100"/>
        </p:scale>
        <p:origin x="143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10/06/2023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268760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68960"/>
            <a:ext cx="8001000" cy="312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 la dirección IP del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ES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la dirección IP de la interface del ruteador que entregará las direcciones IP dinámicas.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241</Words>
  <Application>Microsoft Office PowerPoint</Application>
  <PresentationFormat>Presentación en pantalla (4:3)</PresentationFormat>
  <Paragraphs>30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193</cp:revision>
  <dcterms:created xsi:type="dcterms:W3CDTF">2013-06-11T22:32:36Z</dcterms:created>
  <dcterms:modified xsi:type="dcterms:W3CDTF">2023-06-11T01:26:17Z</dcterms:modified>
</cp:coreProperties>
</file>