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259" r:id="rId3"/>
    <p:sldId id="261" r:id="rId4"/>
    <p:sldId id="358" r:id="rId5"/>
    <p:sldId id="340" r:id="rId6"/>
    <p:sldId id="342" r:id="rId7"/>
    <p:sldId id="357" r:id="rId8"/>
    <p:sldId id="326" r:id="rId9"/>
    <p:sldId id="347" r:id="rId10"/>
    <p:sldId id="353" r:id="rId11"/>
    <p:sldId id="355" r:id="rId12"/>
    <p:sldId id="350" r:id="rId13"/>
    <p:sldId id="356" r:id="rId14"/>
    <p:sldId id="351" r:id="rId15"/>
    <p:sldId id="362" r:id="rId16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83C81-348A-CF1E-51ED-D29C44762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DF0C5B75-6AD7-034E-7CA5-C47DCBF0D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9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6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15: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344" y="457200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06816" y="1317467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E37E6-71F7-3907-8B3E-283BEAC6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7935018" cy="47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4953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8001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D2382-81F4-885F-99E0-E8E1C7B9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67000"/>
            <a:ext cx="6722169" cy="40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133168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47DAA7-439C-4A28-5DFC-4847B96E3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7620000" cy="46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94041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839346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 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871EE-F098-8474-4C9F-0EE5D097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81D16-D8F6-9783-A7F2-27874FF6EFA3}"/>
              </a:ext>
            </a:extLst>
          </p:cNvPr>
          <p:cNvSpPr txBox="1"/>
          <p:nvPr/>
        </p:nvSpPr>
        <p:spPr>
          <a:xfrm>
            <a:off x="914400" y="1295400"/>
            <a:ext cx="10363200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15,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15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switch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utiliza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193.168.1.153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77C13E-D479-FACE-F2A6-56763E1120B8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switch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2771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Configura la interface s0/0/1.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lang="es-MX"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b="1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</a:t>
            </a:r>
            <a:r>
              <a:rPr lang="es-MX" sz="2000" dirty="0" err="1">
                <a:latin typeface="Calibri"/>
                <a:cs typeface="Calibri"/>
              </a:rPr>
              <a:t>ones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dinámi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a</a:t>
            </a:r>
            <a:r>
              <a:rPr lang="es-MX"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AAB7B-8EB9-2961-EB16-8902E6D7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AD5214-4AC7-7075-4413-D09E6FAC15DE}"/>
              </a:ext>
            </a:extLst>
          </p:cNvPr>
          <p:cNvSpPr txBox="1"/>
          <p:nvPr/>
        </p:nvSpPr>
        <p:spPr>
          <a:xfrm>
            <a:off x="2286000" y="160126"/>
            <a:ext cx="61550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interface s0/0/1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39514E9B-142C-0CB4-6917-350F4775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3200400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Configura la interface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s0/0/1</a:t>
            </a:r>
          </a:p>
          <a:p>
            <a:pPr>
              <a:lnSpc>
                <a:spcPct val="15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Las interfaces seriales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DCE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les configura un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128000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48C7A-B8E1-76C3-C910-7083AA41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254" y="1524000"/>
            <a:ext cx="7541471" cy="45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asociada con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83A61-D592-9169-6A6A-0C71C994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68614"/>
            <a:ext cx="7541471" cy="455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0B30DB-DDC8-2265-CAE9-A0314A779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30811"/>
            <a:ext cx="7609897" cy="4600994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4231</TotalTime>
  <Words>1098</Words>
  <Application>Microsoft Office PowerPoint</Application>
  <PresentationFormat>Widescreen</PresentationFormat>
  <Paragraphs>142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114</cp:revision>
  <cp:lastPrinted>2023-11-21T15:56:19Z</cp:lastPrinted>
  <dcterms:created xsi:type="dcterms:W3CDTF">2021-02-01T12:33:05Z</dcterms:created>
  <dcterms:modified xsi:type="dcterms:W3CDTF">2025-03-06T23:04:38Z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