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4.jpg" ContentType="image/jpeg"/>
  <Override PartName="/ppt/media/image3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3" r:id="rId18"/>
    <p:sldId id="824" r:id="rId19"/>
    <p:sldId id="835" r:id="rId20"/>
    <p:sldId id="291" r:id="rId21"/>
    <p:sldId id="292" r:id="rId22"/>
    <p:sldId id="295" r:id="rId23"/>
    <p:sldId id="297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3250" autoAdjust="0"/>
  </p:normalViewPr>
  <p:slideViewPr>
    <p:cSldViewPr>
      <p:cViewPr varScale="1">
        <p:scale>
          <a:sx n="99" d="100"/>
          <a:sy n="99" d="100"/>
        </p:scale>
        <p:origin x="210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7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3" y="1653221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096" y="68257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7884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712" y="1320483"/>
            <a:ext cx="5544616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Puede propagar más de un modo de luz. Puede tener más de mil modos de propagación de luz, lo  cual se traduce en que puede transmitir más tipos de datos.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6791" y="3044368"/>
            <a:ext cx="5570206" cy="71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Se usan para la transmisión de datos a alta velocidad en distancias cortas, como un edificio o un campus.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2818-5E15-C109-AB94-69EB842C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87" y="4835985"/>
            <a:ext cx="2781300" cy="1809750"/>
          </a:xfrm>
          <a:prstGeom prst="rect">
            <a:avLst/>
          </a:prstGeom>
        </p:spPr>
      </p:pic>
      <p:sp>
        <p:nvSpPr>
          <p:cNvPr id="5" name="13 CuadroTexto">
            <a:extLst>
              <a:ext uri="{FF2B5EF4-FFF2-40B4-BE49-F238E27FC236}">
                <a16:creationId xmlns:a16="http://schemas.microsoft.com/office/drawing/2014/main" id="{5D1A3D94-755B-E00C-BD47-5C078C328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712" y="2353438"/>
            <a:ext cx="5544616" cy="71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Es una opción perfecta para aplicaciones generales de voz y datos.</a:t>
            </a:r>
          </a:p>
        </p:txBody>
      </p:sp>
      <p:sp>
        <p:nvSpPr>
          <p:cNvPr id="6" name="15 CuadroTexto">
            <a:extLst>
              <a:ext uri="{FF2B5EF4-FFF2-40B4-BE49-F238E27FC236}">
                <a16:creationId xmlns:a16="http://schemas.microsoft.com/office/drawing/2014/main" id="{498219BC-36EA-5E37-0188-7D4B518AE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712" y="3801086"/>
            <a:ext cx="5570206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Su distancia máxima es de </a:t>
            </a:r>
            <a:r>
              <a:rPr lang="es-MX" sz="1600" b="1" dirty="0">
                <a:latin typeface="ZapfHumnst BT"/>
              </a:rPr>
              <a:t>2 km</a:t>
            </a:r>
            <a:r>
              <a:rPr lang="es-MX" sz="1600" dirty="0">
                <a:latin typeface="ZapfHumnst BT"/>
              </a:rPr>
              <a:t>, debido a las interferencias entre las diferentes ondas de luz que pueden distorsionar los datos a grandes distancias.</a:t>
            </a:r>
          </a:p>
        </p:txBody>
      </p:sp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63036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5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7730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1451301"/>
            <a:ext cx="511106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2116464"/>
            <a:ext cx="519680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intensidad). 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3683549"/>
            <a:ext cx="4645629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AE22F-23D4-1C82-4A05-B7B0E9C8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941168"/>
            <a:ext cx="26765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spc="-19" dirty="0">
                <a:cs typeface="Calibri"/>
              </a:rPr>
              <a:t> .</a:t>
            </a:r>
            <a:endParaRPr lang="es-ES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608891" y="2087027"/>
            <a:ext cx="7894198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618273" y="3023283"/>
            <a:ext cx="7000875" cy="102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4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4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Shift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  <a:p>
            <a:pPr algn="just">
              <a:lnSpc>
                <a:spcPct val="150000"/>
              </a:lnSpc>
            </a:pPr>
            <a:r>
              <a:rPr lang="es-MX" altLang="es-MX" sz="14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4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Shift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  <a:p>
            <a:pPr algn="just">
              <a:lnSpc>
                <a:spcPct val="150000"/>
              </a:lnSpc>
            </a:pPr>
            <a:r>
              <a:rPr lang="es-MX" altLang="es-MX" sz="14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FSK</a:t>
            </a:r>
            <a:r>
              <a:rPr lang="es-MX" altLang="es-MX" sz="14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Shift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0BF1A5C-C5E7-14F5-5178-C5CC6EB2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B25DC-6143-1BE4-25C1-BCA0EA3578F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2" name="5 CuadroTexto">
            <a:extLst>
              <a:ext uri="{FF2B5EF4-FFF2-40B4-BE49-F238E27FC236}">
                <a16:creationId xmlns:a16="http://schemas.microsoft.com/office/drawing/2014/main" id="{4B6E1899-8278-2CC4-5774-502617FB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2" y="1259091"/>
            <a:ext cx="7926217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BF52E59-DF93-DD71-71F0-C07330B3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293096"/>
            <a:ext cx="3993707" cy="22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8" grpId="0"/>
      <p:bldP spid="2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467544" y="1134910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539552" y="1642910"/>
            <a:ext cx="7715250" cy="102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manteniendo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constante. El nivel de amplitud puede ser usado para representar los valores binarios 0s y 1s. </a:t>
            </a:r>
            <a:endParaRPr lang="es-MX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33" y="4664366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23" y="2729204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407EBD79-48BE-BC8E-74C1-8E074B8DE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212" y="545382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E9DCD-04B8-4914-0032-4EFFA1E404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37193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126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6" name="7 CuadroTexto"/>
          <p:cNvSpPr txBox="1">
            <a:spLocks noChangeArrowheads="1"/>
          </p:cNvSpPr>
          <p:nvPr/>
        </p:nvSpPr>
        <p:spPr bwMode="auto">
          <a:xfrm>
            <a:off x="500062" y="1183145"/>
            <a:ext cx="62865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539552" y="1659783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constantes.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43188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497388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CE4CCE16-CAFC-DA73-4A7A-DEFE0EA0D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29C7D-7A92-42B2-8352-C43DF699438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611560" y="1293914"/>
            <a:ext cx="742950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587118" y="1774479"/>
            <a:ext cx="7929563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varía,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constantes. 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892425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651375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7A04161C-F0F4-99B4-B489-CC2AC9F9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BDBB6-361C-12DF-1021-2C1192F0B7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539552" y="1196752"/>
            <a:ext cx="8280920" cy="134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CuadroTexto 6">
            <a:extLst>
              <a:ext uri="{FF2B5EF4-FFF2-40B4-BE49-F238E27FC236}">
                <a16:creationId xmlns:a16="http://schemas.microsoft.com/office/drawing/2014/main" id="{EBE26D59-1BA6-B2FD-FC89-9168301CB340}"/>
              </a:ext>
            </a:extLst>
          </p:cNvPr>
          <p:cNvSpPr txBox="1"/>
          <p:nvPr/>
        </p:nvSpPr>
        <p:spPr>
          <a:xfrm>
            <a:off x="538784" y="2204864"/>
            <a:ext cx="8515460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El rango de frecuencias que habitualmente se utilizan en las comunicaciones: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 y 5GHz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B32CDED6-C0EF-943A-0817-12687F97A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941168"/>
            <a:ext cx="6299969" cy="11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99795" y="2045357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información,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1605</Words>
  <Application>Microsoft Office PowerPoint</Application>
  <PresentationFormat>On-screen Show (4:3)</PresentationFormat>
  <Paragraphs>194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AsapRegular</vt:lpstr>
      <vt:lpstr>Calibri</vt:lpstr>
      <vt:lpstr>Century Gothic</vt:lpstr>
      <vt:lpstr>Courier New</vt:lpstr>
      <vt:lpstr>Dom Casual</vt:lpstr>
      <vt:lpstr>inherit</vt:lpstr>
      <vt:lpstr>Monotype Sorts</vt:lpstr>
      <vt:lpstr>Wingdings</vt:lpstr>
      <vt:lpstr>ZapfHumnst BT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176</cp:revision>
  <cp:lastPrinted>2020-02-27T15:33:41Z</cp:lastPrinted>
  <dcterms:created xsi:type="dcterms:W3CDTF">2013-06-11T22:32:36Z</dcterms:created>
  <dcterms:modified xsi:type="dcterms:W3CDTF">2025-02-12T16:55:59Z</dcterms:modified>
</cp:coreProperties>
</file>