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8" r:id="rId3"/>
    <p:sldId id="307" r:id="rId4"/>
    <p:sldId id="270" r:id="rId5"/>
    <p:sldId id="296" r:id="rId6"/>
    <p:sldId id="306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99" d="100"/>
          <a:sy n="99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616" y="2348880"/>
            <a:ext cx="6512768" cy="64807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y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subneteo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1680" y="1500779"/>
            <a:ext cx="58326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23528" y="1119110"/>
            <a:ext cx="835292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determine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3528" y="1799412"/>
          <a:ext cx="8424936" cy="3173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548499248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sub</a:t>
                      </a:r>
                      <a:r>
                        <a:rPr sz="2400" b="1" spc="-50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lang="es-MX" sz="2400" b="1" dirty="0">
                        <a:solidFill>
                          <a:srgbClr val="FFFFFF"/>
                        </a:solidFill>
                        <a:latin typeface="+mn-lt"/>
                        <a:cs typeface="Times New Roman"/>
                      </a:endParaRPr>
                    </a:p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solidFill>
                            <a:schemeClr val="accent6"/>
                          </a:solidFill>
                          <a:latin typeface="+mn-lt"/>
                          <a:cs typeface="Times New Roman"/>
                        </a:rPr>
                        <a:t>Método de CISCO</a:t>
                      </a:r>
                      <a:endParaRPr sz="1600" dirty="0">
                        <a:solidFill>
                          <a:schemeClr val="accent6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s-MX"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lang="es-MX"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MX"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lang="es-MX"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lang="es-MX"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</a:p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solidFill>
                            <a:schemeClr val="accent6"/>
                          </a:solidFill>
                          <a:latin typeface="+mn-lt"/>
                          <a:cs typeface="Times New Roman"/>
                        </a:rPr>
                        <a:t>Método base 10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1110 0000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256" y="4877053"/>
            <a:ext cx="3596178" cy="1981263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AFB59491-8EA0-2656-6BAC-ACBF35E7A80E}"/>
              </a:ext>
            </a:extLst>
          </p:cNvPr>
          <p:cNvSpPr txBox="1"/>
          <p:nvPr/>
        </p:nvSpPr>
        <p:spPr>
          <a:xfrm>
            <a:off x="308688" y="5277417"/>
            <a:ext cx="5112568" cy="92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Método base 10: </a:t>
            </a:r>
          </a:p>
          <a:p>
            <a:pPr marL="182563" marR="5080" indent="-169863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A la izquierda del byte crítico corresponde el valor de 255</a:t>
            </a:r>
          </a:p>
          <a:p>
            <a:pPr marL="182563" marR="5080" indent="-169863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A la derecha del byte crítico corresponde el valor de 0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5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48B95D-B651-23F7-519E-533ED9B0F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13034"/>
              </p:ext>
            </p:extLst>
          </p:nvPr>
        </p:nvGraphicFramePr>
        <p:xfrm>
          <a:off x="610792" y="2579660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1875081148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3611298979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275576477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605806434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7364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0319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6391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887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33121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687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92363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6107"/>
              </p:ext>
            </p:extLst>
          </p:nvPr>
        </p:nvGraphicFramePr>
        <p:xfrm>
          <a:off x="550076" y="2617020"/>
          <a:ext cx="798236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78348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570</Words>
  <Application>Microsoft Office PowerPoint</Application>
  <PresentationFormat>On-screen Show (4:3)</PresentationFormat>
  <Paragraphs>89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Dom Casual</vt:lpstr>
      <vt:lpstr>Times New Roman</vt:lpstr>
      <vt:lpstr>Tema de Office</vt:lpstr>
      <vt:lpstr>TC 2006B  Interconexión de dispositivos</vt:lpstr>
      <vt:lpstr>PowerPoint Presentation</vt:lpstr>
      <vt:lpstr>PowerPoint Presentation</vt:lpstr>
      <vt:lpstr>Direcciones de broadcast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145</cp:revision>
  <dcterms:created xsi:type="dcterms:W3CDTF">2013-06-11T22:32:36Z</dcterms:created>
  <dcterms:modified xsi:type="dcterms:W3CDTF">2025-02-16T23:10:56Z</dcterms:modified>
</cp:coreProperties>
</file>