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  <p:sldId id="1170" r:id="rId12"/>
    <p:sldId id="1169" r:id="rId1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3067" autoAdjust="0"/>
  </p:normalViewPr>
  <p:slideViewPr>
    <p:cSldViewPr>
      <p:cViewPr varScale="1">
        <p:scale>
          <a:sx n="59" d="100"/>
          <a:sy n="59" d="100"/>
        </p:scale>
        <p:origin x="1448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763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2335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FF00:0000:0000:0000:0000:0000:0000:0000</a:t>
            </a:r>
            <a:endParaRPr lang="es-MX" sz="12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>
                <a:tab pos="685800" algn="l"/>
                <a:tab pos="449580" algn="l"/>
              </a:tabLs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685800" algn="l"/>
                <a:tab pos="449580" algn="l"/>
              </a:tabLst>
            </a:pPr>
            <a:r>
              <a:rPr lang="es-ES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2001:30:1:ACAD::330E:10C2:32BF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532456"/>
            <a:ext cx="4591050" cy="2914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9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25240"/>
            <a:ext cx="2882935" cy="2431456"/>
          </a:xfrm>
        </p:spPr>
        <p:txBody>
          <a:bodyPr/>
          <a:lstStyle/>
          <a:p>
            <a:pPr marL="0" indent="0" algn="l">
              <a:lnSpc>
                <a:spcPts val="3000"/>
              </a:lnSpc>
              <a:spcBef>
                <a:spcPts val="1200"/>
              </a:spcBef>
            </a:pPr>
            <a:r>
              <a:rPr lang="es-419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15="http://schemas.microsoft.com/office/drawing/2012/chart" xmlns:c="http://schemas.openxmlformats.org/drawingml/2006/chart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891</Words>
  <Application>Microsoft Office PowerPoint</Application>
  <PresentationFormat>Presentación en pantalla (4:3)</PresentationFormat>
  <Paragraphs>108</Paragraphs>
  <Slides>12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  <vt:lpstr>Compresión y descompresión de direcciones IPv6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82</cp:revision>
  <dcterms:created xsi:type="dcterms:W3CDTF">2013-06-11T22:32:36Z</dcterms:created>
  <dcterms:modified xsi:type="dcterms:W3CDTF">2022-06-14T14:07:53Z</dcterms:modified>
</cp:coreProperties>
</file>