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79" r:id="rId5"/>
    <p:sldId id="281" r:id="rId6"/>
    <p:sldId id="271" r:id="rId7"/>
    <p:sldId id="295" r:id="rId8"/>
    <p:sldId id="29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ES" sz="2400" dirty="0">
                <a:cs typeface="Times New Roman"/>
              </a:rPr>
              <a:t>los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7177"/>
              </p:ext>
            </p:extLst>
          </p:nvPr>
        </p:nvGraphicFramePr>
        <p:xfrm>
          <a:off x="595626" y="2348880"/>
          <a:ext cx="7818192" cy="1875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670638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429</Words>
  <Application>Microsoft Office PowerPoint</Application>
  <PresentationFormat>Presentación en pantalla (4:3)</PresentationFormat>
  <Paragraphs>88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130</cp:revision>
  <dcterms:created xsi:type="dcterms:W3CDTF">2013-06-11T22:32:36Z</dcterms:created>
  <dcterms:modified xsi:type="dcterms:W3CDTF">2021-03-22T00:38:00Z</dcterms:modified>
</cp:coreProperties>
</file>