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76" r:id="rId4"/>
    <p:sldId id="277" r:id="rId5"/>
    <p:sldId id="260" r:id="rId6"/>
    <p:sldId id="261" r:id="rId7"/>
    <p:sldId id="275" r:id="rId8"/>
    <p:sldId id="303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57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255.255.252.0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10.25.96.2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              01100000.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10.25.0110 00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00.0</a:t>
            </a:r>
          </a:p>
          <a:p>
            <a:pPr>
              <a:tabLst>
                <a:tab pos="4553585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11.255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10.25.96.0 subred</a:t>
            </a:r>
          </a:p>
          <a:p>
            <a:pPr>
              <a:tabLst>
                <a:tab pos="455358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10.25.99.255 broadcast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815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255.255.255.1100 0000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255.255.11111100.0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255.11111000.0.0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8440"/>
              </p:ext>
            </p:extLst>
          </p:nvPr>
        </p:nvGraphicFramePr>
        <p:xfrm>
          <a:off x="500826" y="2094924"/>
          <a:ext cx="8280920" cy="32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255.255.256-32.0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1.0.0.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255.255.255.256-2 a la 6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255.255.255.256-64 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145.0.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255.255.256-4.0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.252.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255.256-8.0.0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.248.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0.0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9342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68.255.255.255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195.79.1.255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130.0.255.255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221.0.0.255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426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 </a:t>
            </a:r>
            <a:r>
              <a:rPr sz="2400" spc="-2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200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stantes </a:t>
            </a:r>
            <a:r>
              <a:rPr sz="2400" spc="-19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son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ados </a:t>
            </a:r>
            <a:r>
              <a:rPr sz="2400" spc="-19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numerar </a:t>
            </a:r>
            <a:r>
              <a:rPr sz="2400" spc="-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cada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E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MX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400" dirty="0">
              <a:cs typeface="Times New Roman"/>
            </a:endParaRPr>
          </a:p>
          <a:p>
            <a:pPr marL="36195" marR="22860" algn="just">
              <a:lnSpc>
                <a:spcPct val="100000"/>
              </a:lnSpc>
            </a:pP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primera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7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(di</a:t>
            </a:r>
            <a:r>
              <a:rPr sz="2400" spc="-4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ección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que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identi</a:t>
            </a:r>
            <a:r>
              <a:rPr sz="2400" spc="-10" dirty="0">
                <a:cs typeface="Times New Roman"/>
              </a:rPr>
              <a:t>f</a:t>
            </a:r>
            <a:r>
              <a:rPr sz="2400" dirty="0">
                <a:cs typeface="Times New Roman"/>
              </a:rPr>
              <a:t>ica</a:t>
            </a:r>
            <a:r>
              <a:rPr sz="2400" spc="16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de </a:t>
            </a:r>
            <a:r>
              <a:rPr sz="2400" spc="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clase)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y</a:t>
            </a:r>
            <a:r>
              <a:rPr sz="2400" spc="2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última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</a:t>
            </a:r>
            <a:r>
              <a:rPr sz="2400" spc="-15" dirty="0">
                <a:cs typeface="Times New Roman"/>
              </a:rPr>
              <a:t>u</a:t>
            </a:r>
            <a:r>
              <a:rPr sz="2400" dirty="0">
                <a:cs typeface="Times New Roman"/>
              </a:rPr>
              <a:t>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broadcas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400" dirty="0">
                <a:cs typeface="Times New Roman"/>
              </a:rPr>
              <a:t>)</a:t>
            </a:r>
            <a:r>
              <a:rPr sz="2400" spc="254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n</a:t>
            </a:r>
            <a:r>
              <a:rPr sz="2400" dirty="0">
                <a:cs typeface="Times New Roman"/>
              </a:rPr>
              <a:t>o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</a:t>
            </a:r>
            <a:r>
              <a:rPr sz="2400" spc="25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an en</a:t>
            </a:r>
            <a:r>
              <a:rPr sz="2400" spc="-5" dirty="0">
                <a:cs typeface="Times New Roman"/>
              </a:rPr>
              <a:t> u</a:t>
            </a:r>
            <a:r>
              <a:rPr sz="2400" dirty="0">
                <a:cs typeface="Times New Roman"/>
              </a:rPr>
              <a:t>n</a:t>
            </a:r>
            <a:r>
              <a:rPr sz="2400" spc="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equema 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ful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17032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23356"/>
            <a:ext cx="7818193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spcBef>
                <a:spcPts val="1475"/>
              </a:spcBef>
            </a:pPr>
            <a:r>
              <a:rPr lang="es-ES" sz="2000" dirty="0">
                <a:cs typeface="Times New Roman"/>
              </a:rPr>
              <a:t>Desar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</a:t>
            </a:r>
            <a:r>
              <a:rPr lang="es-ES" sz="2000" spc="-1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la  </a:t>
            </a:r>
            <a:r>
              <a:rPr lang="es-ES" sz="2000" spc="-250" dirty="0">
                <a:cs typeface="Times New Roman"/>
              </a:rPr>
              <a:t> 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l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esqu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ma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6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ecciona</a:t>
            </a:r>
            <a:r>
              <a:rPr lang="es-ES" sz="2000" spc="-10" dirty="0">
                <a:cs typeface="Times New Roman"/>
              </a:rPr>
              <a:t>m</a:t>
            </a:r>
            <a:r>
              <a:rPr lang="es-ES" sz="2000" dirty="0">
                <a:cs typeface="Times New Roman"/>
              </a:rPr>
              <a:t>ie</a:t>
            </a:r>
            <a:r>
              <a:rPr lang="es-ES" sz="2000" spc="-10" dirty="0">
                <a:cs typeface="Times New Roman"/>
              </a:rPr>
              <a:t>n</a:t>
            </a:r>
            <a:r>
              <a:rPr lang="es-ES" sz="2000" dirty="0">
                <a:cs typeface="Times New Roman"/>
              </a:rPr>
              <a:t>to  </a:t>
            </a:r>
            <a:r>
              <a:rPr lang="es-ES" sz="2000" spc="-2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ap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opiado utili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ando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</a:t>
            </a:r>
            <a:r>
              <a:rPr lang="es-ES" sz="2000" spc="-10" dirty="0">
                <a:cs typeface="Times New Roman"/>
              </a:rPr>
              <a:t>cc</a:t>
            </a:r>
            <a:r>
              <a:rPr lang="es-ES" sz="2000" dirty="0">
                <a:cs typeface="Times New Roman"/>
              </a:rPr>
              <a:t>ión </a:t>
            </a:r>
            <a:r>
              <a:rPr lang="es-ES" sz="2000" spc="-275" dirty="0">
                <a:cs typeface="Times New Roman"/>
              </a:rPr>
              <a:t> </a:t>
            </a:r>
            <a:r>
              <a:rPr lang="es-ES"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 </a:t>
            </a:r>
            <a:r>
              <a:rPr lang="es-ES"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lang="es-ES"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lang="es-ES"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lang="es-ES"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lang="es-ES"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lang="es-ES"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 primera  columna  de  la  tabla.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2322"/>
              </p:ext>
            </p:extLst>
          </p:nvPr>
        </p:nvGraphicFramePr>
        <p:xfrm>
          <a:off x="611561" y="3505364"/>
          <a:ext cx="7818192" cy="2731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 marR="388620" indent="-2413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Inici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0" marR="422909" indent="15748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Br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direccionamiento?_255_.255_._255_. 11110000_</a:t>
            </a:r>
            <a:r>
              <a:rPr lang="es-ES" sz="2000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sz="2000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256 – 240 = </a:t>
            </a:r>
            <a:r>
              <a:rPr lang="es-ES" sz="2000" b="1" dirty="0">
                <a:cs typeface="Times New Roman"/>
              </a:rPr>
              <a:t>16</a:t>
            </a:r>
            <a:endParaRPr lang="es-ES" sz="2000" dirty="0">
              <a:cs typeface="Times New Roman"/>
            </a:endParaRP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b="1" u="sng" dirty="0">
                <a:cs typeface="Times New Roman"/>
              </a:rPr>
              <a:t>19.255.255.255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1040995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_____4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16______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67041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09326"/>
              </p:ext>
            </p:extLst>
          </p:nvPr>
        </p:nvGraphicFramePr>
        <p:xfrm>
          <a:off x="323528" y="3203024"/>
          <a:ext cx="8352927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211*16=3376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13.1875</a:t>
                      </a:r>
                    </a:p>
                    <a:p>
                      <a:pPr algn="ctr"/>
                      <a:r>
                        <a:rPr lang="es-ES" sz="1400" dirty="0"/>
                        <a:t>256 /3376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.1875*256= </a:t>
                      </a:r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296*16=4736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18.5</a:t>
                      </a:r>
                    </a:p>
                    <a:p>
                      <a:pPr algn="ctr"/>
                      <a:r>
                        <a:rPr lang="es-ES" sz="1400" dirty="0"/>
                        <a:t>256 /4736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.5*256 = </a:t>
                      </a:r>
                      <a:r>
                        <a:rPr lang="es-ES" sz="1400" b="1" dirty="0"/>
                        <a:t>128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970*16=15520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60.625</a:t>
                      </a:r>
                    </a:p>
                    <a:p>
                      <a:pPr algn="ctr"/>
                      <a:r>
                        <a:rPr lang="es-ES" sz="1400" dirty="0"/>
                        <a:t>256 /15520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.625*256 = </a:t>
                      </a:r>
                      <a:r>
                        <a:rPr lang="es-ES" sz="1400" b="1" dirty="0"/>
                        <a:t>160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1913*16=30608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119.5625</a:t>
                      </a:r>
                    </a:p>
                    <a:p>
                      <a:pPr algn="ctr"/>
                      <a:r>
                        <a:rPr lang="es-ES" sz="1400" dirty="0"/>
                        <a:t>256 /30608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119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.5625*256 = </a:t>
                      </a:r>
                      <a:r>
                        <a:rPr lang="es-ES" sz="1400" b="1" dirty="0"/>
                        <a:t>144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4517"/>
              </p:ext>
            </p:extLst>
          </p:nvPr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2693</Words>
  <Application>Microsoft Office PowerPoint</Application>
  <PresentationFormat>Presentación en pantalla (4:3)</PresentationFormat>
  <Paragraphs>451</Paragraphs>
  <Slides>35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119</cp:revision>
  <dcterms:created xsi:type="dcterms:W3CDTF">2013-06-11T22:32:36Z</dcterms:created>
  <dcterms:modified xsi:type="dcterms:W3CDTF">2021-02-11T16:22:26Z</dcterms:modified>
</cp:coreProperties>
</file>