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0.jpg" ContentType="image/jp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460" r:id="rId3"/>
    <p:sldId id="291" r:id="rId4"/>
    <p:sldId id="463" r:id="rId5"/>
    <p:sldId id="327" r:id="rId6"/>
    <p:sldId id="348" r:id="rId7"/>
    <p:sldId id="338" r:id="rId8"/>
    <p:sldId id="332" r:id="rId9"/>
    <p:sldId id="334" r:id="rId10"/>
    <p:sldId id="335" r:id="rId11"/>
    <p:sldId id="349" r:id="rId12"/>
    <p:sldId id="350" r:id="rId13"/>
    <p:sldId id="337" r:id="rId14"/>
    <p:sldId id="354" r:id="rId15"/>
    <p:sldId id="471" r:id="rId16"/>
    <p:sldId id="300" r:id="rId17"/>
    <p:sldId id="816" r:id="rId18"/>
    <p:sldId id="301" r:id="rId19"/>
    <p:sldId id="302" r:id="rId20"/>
    <p:sldId id="353" r:id="rId21"/>
    <p:sldId id="473" r:id="rId22"/>
    <p:sldId id="357" r:id="rId23"/>
    <p:sldId id="819" r:id="rId24"/>
    <p:sldId id="820" r:id="rId25"/>
    <p:sldId id="298" r:id="rId26"/>
    <p:sldId id="297" r:id="rId27"/>
    <p:sldId id="824" r:id="rId28"/>
    <p:sldId id="825" r:id="rId29"/>
    <p:sldId id="822" r:id="rId30"/>
    <p:sldId id="29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3250" autoAdjust="0"/>
  </p:normalViewPr>
  <p:slideViewPr>
    <p:cSldViewPr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18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19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20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5616" y="1962765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4067944" y="2996952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452563" imgH="1166813" progId="MS_ClipArt_Gallery.2">
                  <p:embed/>
                </p:oleObj>
              </mc:Choice>
              <mc:Fallback>
                <p:oleObj name="Imagen" r:id="rId3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1452563" imgH="1166813" progId="MS_ClipArt_Gallery.2">
                  <p:embed/>
                </p:oleObj>
              </mc:Choice>
              <mc:Fallback>
                <p:oleObj name="Imagen" r:id="rId5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lang="es-MX"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lang="es-MX"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1556792"/>
            <a:ext cx="5616624" cy="403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29000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530749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23" y="1628800"/>
            <a:ext cx="7707192" cy="14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Cliente-Servidor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5046622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3568" y="4138429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2852936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3" y="3978463"/>
            <a:ext cx="4362487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2686" y="4809499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1572</Words>
  <Application>Microsoft Office PowerPoint</Application>
  <PresentationFormat>On-screen Show (4:3)</PresentationFormat>
  <Paragraphs>169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82</cp:revision>
  <dcterms:created xsi:type="dcterms:W3CDTF">2021-02-08T03:07:42Z</dcterms:created>
  <dcterms:modified xsi:type="dcterms:W3CDTF">2024-10-28T00:18:30Z</dcterms:modified>
</cp:coreProperties>
</file>