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17" r:id="rId3"/>
    <p:sldId id="318" r:id="rId4"/>
    <p:sldId id="319" r:id="rId5"/>
    <p:sldId id="344" r:id="rId6"/>
    <p:sldId id="320" r:id="rId7"/>
    <p:sldId id="628" r:id="rId8"/>
    <p:sldId id="635" r:id="rId9"/>
    <p:sldId id="631" r:id="rId10"/>
    <p:sldId id="637" r:id="rId11"/>
    <p:sldId id="632" r:id="rId12"/>
    <p:sldId id="321" r:id="rId13"/>
    <p:sldId id="346" r:id="rId14"/>
    <p:sldId id="347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99" d="100"/>
          <a:sy n="99" d="100"/>
        </p:scale>
        <p:origin x="18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04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6445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122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559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74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0355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Dispositivos de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987439"/>
            <a:ext cx="7200800" cy="396519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DSL (Digital Subscriber Line – Línea de suscriptor digital)</a:t>
            </a:r>
            <a:endParaRPr lang="es-E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F3A71A8-E945-4E3A-B912-ED44C187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659089"/>
            <a:ext cx="2827200" cy="1424615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98B2FD3E-9E69-474D-A637-D97FDA7E3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561984"/>
            <a:ext cx="4752528" cy="17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DSL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(Digital Subscriber Line)</a:t>
            </a:r>
            <a:r>
              <a:rPr lang="es-ES" sz="1600" dirty="0"/>
              <a:t>, es una tecnología que permite el acceso a Internet, utilizando las </a:t>
            </a:r>
            <a:r>
              <a:rPr lang="es-ES" sz="1600" b="1" dirty="0"/>
              <a:t>líneas telefónicas normales de par trenzado </a:t>
            </a:r>
            <a:r>
              <a:rPr lang="es-ES" sz="1600" dirty="0"/>
              <a:t>existentes en los hogares y empresas para la transmisión de datos a alta velocidad.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EEAE4B-1150-4D3C-BADD-3C8E11331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334" y="3456705"/>
            <a:ext cx="3492679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25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971600" y="980728"/>
            <a:ext cx="7488832" cy="224574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WLAN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El </a:t>
            </a:r>
            <a:r>
              <a:rPr lang="es-ES" sz="1600" b="1" dirty="0"/>
              <a:t>Wi-Fi</a:t>
            </a:r>
            <a:r>
              <a:rPr lang="es-ES" sz="1600" dirty="0"/>
              <a:t> de nuestro router inalámbrico se denomina como </a:t>
            </a:r>
            <a:r>
              <a:rPr lang="es-ES" sz="1600" b="1" dirty="0"/>
              <a:t>WLAN</a:t>
            </a:r>
            <a:r>
              <a:rPr lang="es-ES" sz="1600" dirty="0"/>
              <a:t>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única diferencia entre </a:t>
            </a:r>
            <a:r>
              <a:rPr lang="es-ES" sz="1600" b="1" dirty="0"/>
              <a:t>WLAN</a:t>
            </a:r>
            <a:r>
              <a:rPr lang="es-ES" sz="1600" dirty="0"/>
              <a:t> y </a:t>
            </a:r>
            <a:r>
              <a:rPr lang="es-ES" sz="1600" b="1" dirty="0"/>
              <a:t>LAN</a:t>
            </a:r>
            <a:r>
              <a:rPr lang="es-ES" sz="1600" dirty="0"/>
              <a:t>, es el medio de transmisión. 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LAN </a:t>
            </a:r>
            <a:r>
              <a:rPr lang="es-ES" sz="1600" dirty="0"/>
              <a:t>se hace uso de cables de par trenzado o de fibra óptica.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WLAN</a:t>
            </a:r>
            <a:r>
              <a:rPr lang="es-ES" sz="1600" dirty="0"/>
              <a:t> utilizamos el aire como medio de transmisión, es decir, hacemos uso de la tecnología Wi-Fi.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B33FF7-3325-4973-AF36-806DBBF2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635330"/>
            <a:ext cx="4164852" cy="20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40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33191" y="1268760"/>
            <a:ext cx="799367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748464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Access Point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381448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1995561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tablet, smartphone)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756661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844409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 vs Access point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67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pdas, pcs, etc) se conectan a la red por medio del access point.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1705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 inalámbrico vs Access point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36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66728"/>
            <a:ext cx="4461147" cy="2592288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87320" y="2284171"/>
            <a:ext cx="2517541" cy="246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Hubs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6710" y="1412776"/>
            <a:ext cx="7773721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49263" lvl="1" indent="7938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Conectan componentes de red, para lo cual envían un paquete de datos a todos los dispositivos conectados.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128375"/>
            <a:ext cx="422756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Switch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30" y="2828118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5576" y="1443081"/>
            <a:ext cx="77737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aparato muy semejante al hub, pero tiene una gran diferencia: Este sí 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address”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3584" y="2441902"/>
            <a:ext cx="415476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Los datos enviados por una computadora llegan solamente a la computadora a la que se ha enviado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 vs Switch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8126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16" y="1916832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7545" y="3590097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7544" y="1916832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router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1" y="1463298"/>
            <a:ext cx="6149219" cy="381591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27584" y="1124744"/>
            <a:ext cx="7488832" cy="33855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inalámbrica </a:t>
            </a:r>
            <a:r>
              <a:rPr lang="es-ES" sz="1600" dirty="0"/>
              <a:t>mediante ondas de radio.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4A166D-831D-4CD8-88F9-A0D7B7263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382530"/>
            <a:ext cx="7488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física </a:t>
            </a:r>
            <a:r>
              <a:rPr lang="es-ES" sz="1600" dirty="0"/>
              <a:t>puede ser una conexión por cable.</a:t>
            </a:r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EB74275-8F94-41ED-AB54-12AF9158F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0"/>
            <a:ext cx="5904656" cy="44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188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99592" y="1149017"/>
            <a:ext cx="7488832" cy="2294474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Puertos 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Comúnmente cuatro puertos LAN.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Son donde conectamos nuestras PCs, impresoras, servidores y cualquier dispositivo cableado.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velocidad de los puertos ethernet puede ser de </a:t>
            </a:r>
            <a:r>
              <a:rPr lang="es-ES" sz="1600" b="1" dirty="0"/>
              <a:t>10/100/1000 Mbps</a:t>
            </a:r>
            <a:r>
              <a:rPr lang="es-ES" sz="1600" dirty="0"/>
              <a:t>, aunque podríamos tener velocidades superiores como </a:t>
            </a:r>
            <a:r>
              <a:rPr lang="es-ES" sz="1600" b="1" dirty="0"/>
              <a:t>2.5 Gbps</a:t>
            </a:r>
            <a:r>
              <a:rPr lang="es-ES" sz="1600" dirty="0"/>
              <a:t>, </a:t>
            </a:r>
            <a:r>
              <a:rPr lang="es-ES" sz="1600" b="1" dirty="0"/>
              <a:t>5 Gbps</a:t>
            </a:r>
            <a:r>
              <a:rPr lang="es-ES" sz="1600" dirty="0"/>
              <a:t> y </a:t>
            </a:r>
            <a:r>
              <a:rPr lang="es-ES" sz="1600" b="1" dirty="0"/>
              <a:t>10 Gbps</a:t>
            </a:r>
            <a:r>
              <a:rPr lang="es-ES" sz="1600" dirty="0"/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76042F-B7D6-4413-9517-714BB3E1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79" y="3861048"/>
            <a:ext cx="3877641" cy="19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34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620</Words>
  <Application>Microsoft Office PowerPoint</Application>
  <PresentationFormat>On-screen Show (4:3)</PresentationFormat>
  <Paragraphs>55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Dom Casual</vt:lpstr>
      <vt:lpstr>inherit</vt:lpstr>
      <vt:lpstr>Wingdings</vt:lpstr>
      <vt:lpstr>Tema de Office</vt:lpstr>
      <vt:lpstr>TC 2006B 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182</cp:revision>
  <dcterms:created xsi:type="dcterms:W3CDTF">2013-06-11T22:32:36Z</dcterms:created>
  <dcterms:modified xsi:type="dcterms:W3CDTF">2024-10-28T00:19:09Z</dcterms:modified>
</cp:coreProperties>
</file>