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media/image30.jpg" ContentType="image/jpg"/>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7" r:id="rId2"/>
    <p:sldId id="313" r:id="rId3"/>
    <p:sldId id="314" r:id="rId4"/>
    <p:sldId id="335" r:id="rId5"/>
    <p:sldId id="315" r:id="rId6"/>
    <p:sldId id="316" r:id="rId7"/>
    <p:sldId id="317" r:id="rId8"/>
    <p:sldId id="815" r:id="rId9"/>
    <p:sldId id="318" r:id="rId10"/>
    <p:sldId id="319" r:id="rId11"/>
    <p:sldId id="320" r:id="rId12"/>
    <p:sldId id="333" r:id="rId13"/>
    <p:sldId id="334" r:id="rId14"/>
    <p:sldId id="814" r:id="rId15"/>
    <p:sldId id="336" r:id="rId16"/>
    <p:sldId id="322" r:id="rId17"/>
    <p:sldId id="813" r:id="rId18"/>
    <p:sldId id="323" r:id="rId19"/>
    <p:sldId id="324" r:id="rId20"/>
    <p:sldId id="277" r:id="rId21"/>
    <p:sldId id="283" r:id="rId22"/>
    <p:sldId id="325" r:id="rId23"/>
    <p:sldId id="812" r:id="rId24"/>
    <p:sldId id="811" r:id="rId25"/>
    <p:sldId id="276" r:id="rId26"/>
    <p:sldId id="1042" r:id="rId27"/>
    <p:sldId id="326" r:id="rId28"/>
    <p:sldId id="808" r:id="rId29"/>
    <p:sldId id="810" r:id="rId30"/>
    <p:sldId id="805" r:id="rId31"/>
    <p:sldId id="806" r:id="rId32"/>
    <p:sldId id="816" r:id="rId33"/>
    <p:sldId id="287" r:id="rId34"/>
    <p:sldId id="266" r:id="rId35"/>
    <p:sldId id="267" r:id="rId36"/>
    <p:sldId id="268" r:id="rId37"/>
    <p:sldId id="306" r:id="rId38"/>
    <p:sldId id="307" r:id="rId39"/>
    <p:sldId id="269" r:id="rId40"/>
    <p:sldId id="270" r:id="rId41"/>
    <p:sldId id="285" r:id="rId42"/>
    <p:sldId id="286" r:id="rId43"/>
    <p:sldId id="272" r:id="rId44"/>
    <p:sldId id="273" r:id="rId45"/>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321" autoAdjust="0"/>
  </p:normalViewPr>
  <p:slideViewPr>
    <p:cSldViewPr>
      <p:cViewPr varScale="1">
        <p:scale>
          <a:sx n="87" d="100"/>
          <a:sy n="87" d="100"/>
        </p:scale>
        <p:origin x="2226" y="90"/>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445F07-8756-451B-A938-0248325FC7BB}" type="datetimeFigureOut">
              <a:rPr lang="es-MX" smtClean="0"/>
              <a:t>27/10/2024</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93AEC0-242E-4FA7-9D3C-51E1036AC3CB}" type="slidenum">
              <a:rPr lang="es-MX" smtClean="0"/>
              <a:t>‹#›</a:t>
            </a:fld>
            <a:endParaRPr lang="es-MX" dirty="0"/>
          </a:p>
        </p:txBody>
      </p:sp>
    </p:spTree>
    <p:extLst>
      <p:ext uri="{BB962C8B-B14F-4D97-AF65-F5344CB8AC3E}">
        <p14:creationId xmlns:p14="http://schemas.microsoft.com/office/powerpoint/2010/main" val="3817066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5993AEC0-242E-4FA7-9D3C-51E1036AC3CB}" type="slidenum">
              <a:rPr lang="es-MX" smtClean="0"/>
              <a:t>1</a:t>
            </a:fld>
            <a:endParaRPr lang="es-MX" dirty="0"/>
          </a:p>
        </p:txBody>
      </p:sp>
    </p:spTree>
    <p:extLst>
      <p:ext uri="{BB962C8B-B14F-4D97-AF65-F5344CB8AC3E}">
        <p14:creationId xmlns:p14="http://schemas.microsoft.com/office/powerpoint/2010/main" val="1485425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993AEC0-242E-4FA7-9D3C-51E1036AC3CB}" type="slidenum">
              <a:rPr lang="es-MX" smtClean="0"/>
              <a:t>19</a:t>
            </a:fld>
            <a:endParaRPr lang="es-MX" dirty="0"/>
          </a:p>
        </p:txBody>
      </p:sp>
    </p:spTree>
    <p:extLst>
      <p:ext uri="{BB962C8B-B14F-4D97-AF65-F5344CB8AC3E}">
        <p14:creationId xmlns:p14="http://schemas.microsoft.com/office/powerpoint/2010/main" val="17519382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200150" lvl="2" indent="-285750">
              <a:lnSpc>
                <a:spcPts val="2800"/>
              </a:lnSpc>
              <a:buFont typeface="Courier New" panose="02070309020205020404" pitchFamily="49" charset="0"/>
              <a:buChar char="o"/>
            </a:pPr>
            <a:endParaRPr lang="es-MX" dirty="0"/>
          </a:p>
        </p:txBody>
      </p:sp>
      <p:sp>
        <p:nvSpPr>
          <p:cNvPr id="4" name="Marcador de número de diapositiva 3"/>
          <p:cNvSpPr>
            <a:spLocks noGrp="1"/>
          </p:cNvSpPr>
          <p:nvPr>
            <p:ph type="sldNum" sz="quarter" idx="10"/>
          </p:nvPr>
        </p:nvSpPr>
        <p:spPr/>
        <p:txBody>
          <a:bodyPr/>
          <a:lstStyle/>
          <a:p>
            <a:fld id="{5993AEC0-242E-4FA7-9D3C-51E1036AC3CB}" type="slidenum">
              <a:rPr lang="es-MX" smtClean="0"/>
              <a:t>20</a:t>
            </a:fld>
            <a:endParaRPr lang="es-MX" dirty="0"/>
          </a:p>
        </p:txBody>
      </p:sp>
    </p:spTree>
    <p:extLst>
      <p:ext uri="{BB962C8B-B14F-4D97-AF65-F5344CB8AC3E}">
        <p14:creationId xmlns:p14="http://schemas.microsoft.com/office/powerpoint/2010/main" val="2078619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200150" lvl="2" indent="-285750">
              <a:lnSpc>
                <a:spcPts val="2800"/>
              </a:lnSpc>
              <a:buFont typeface="Courier New" panose="02070309020205020404" pitchFamily="49" charset="0"/>
              <a:buChar char="o"/>
            </a:pPr>
            <a:endParaRPr lang="es-MX" dirty="0"/>
          </a:p>
        </p:txBody>
      </p:sp>
      <p:sp>
        <p:nvSpPr>
          <p:cNvPr id="4" name="Marcador de número de diapositiva 3"/>
          <p:cNvSpPr>
            <a:spLocks noGrp="1"/>
          </p:cNvSpPr>
          <p:nvPr>
            <p:ph type="sldNum" sz="quarter" idx="10"/>
          </p:nvPr>
        </p:nvSpPr>
        <p:spPr/>
        <p:txBody>
          <a:bodyPr/>
          <a:lstStyle/>
          <a:p>
            <a:fld id="{5993AEC0-242E-4FA7-9D3C-51E1036AC3CB}" type="slidenum">
              <a:rPr lang="es-MX" smtClean="0"/>
              <a:t>21</a:t>
            </a:fld>
            <a:endParaRPr lang="es-MX" dirty="0"/>
          </a:p>
        </p:txBody>
      </p:sp>
    </p:spTree>
    <p:extLst>
      <p:ext uri="{BB962C8B-B14F-4D97-AF65-F5344CB8AC3E}">
        <p14:creationId xmlns:p14="http://schemas.microsoft.com/office/powerpoint/2010/main" val="29973079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26</a:t>
            </a:fld>
            <a:endParaRPr lang="es-E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s-ES" b="0" dirty="0"/>
              <a:t>1.1 – Configuración inicial del router</a:t>
            </a:r>
          </a:p>
          <a:p>
            <a:pPr>
              <a:buFontTx/>
              <a:buNone/>
            </a:pPr>
            <a:r>
              <a:rPr lang="es-ES" b="0" baseline="0" dirty="0"/>
              <a:t>1.1.2 – Conectar dispositivos</a:t>
            </a:r>
            <a:endParaRPr lang="es-ES" dirty="0"/>
          </a:p>
          <a:p>
            <a:pPr>
              <a:lnSpc>
                <a:spcPct val="80000"/>
              </a:lnSpc>
              <a:buFontTx/>
              <a:buNone/>
            </a:pPr>
            <a:r>
              <a:rPr lang="es-ES" dirty="0"/>
              <a:t>1.1.2.2 – Gateways predeterminados</a:t>
            </a:r>
          </a:p>
        </p:txBody>
      </p:sp>
    </p:spTree>
    <p:extLst>
      <p:ext uri="{BB962C8B-B14F-4D97-AF65-F5344CB8AC3E}">
        <p14:creationId xmlns:p14="http://schemas.microsoft.com/office/powerpoint/2010/main" val="13300005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993AEC0-242E-4FA7-9D3C-51E1036AC3CB}" type="slidenum">
              <a:rPr lang="es-MX" smtClean="0"/>
              <a:t>29</a:t>
            </a:fld>
            <a:endParaRPr lang="es-MX" dirty="0"/>
          </a:p>
        </p:txBody>
      </p:sp>
    </p:spTree>
    <p:extLst>
      <p:ext uri="{BB962C8B-B14F-4D97-AF65-F5344CB8AC3E}">
        <p14:creationId xmlns:p14="http://schemas.microsoft.com/office/powerpoint/2010/main" val="10801783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32</a:t>
            </a:fld>
            <a:endParaRPr lang="es-E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s-ES" b="0" dirty="0"/>
          </a:p>
        </p:txBody>
      </p:sp>
    </p:spTree>
    <p:extLst>
      <p:ext uri="{BB962C8B-B14F-4D97-AF65-F5344CB8AC3E}">
        <p14:creationId xmlns:p14="http://schemas.microsoft.com/office/powerpoint/2010/main" val="22889537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993AEC0-242E-4FA7-9D3C-51E1036AC3CB}" type="slidenum">
              <a:rPr lang="es-MX" smtClean="0"/>
              <a:t>34</a:t>
            </a:fld>
            <a:endParaRPr lang="es-MX" dirty="0"/>
          </a:p>
        </p:txBody>
      </p:sp>
    </p:spTree>
    <p:extLst>
      <p:ext uri="{BB962C8B-B14F-4D97-AF65-F5344CB8AC3E}">
        <p14:creationId xmlns:p14="http://schemas.microsoft.com/office/powerpoint/2010/main" val="36132050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5993AEC0-242E-4FA7-9D3C-51E1036AC3CB}" type="slidenum">
              <a:rPr lang="es-MX" smtClean="0"/>
              <a:t>39</a:t>
            </a:fld>
            <a:endParaRPr lang="es-MX" dirty="0"/>
          </a:p>
        </p:txBody>
      </p:sp>
    </p:spTree>
    <p:extLst>
      <p:ext uri="{BB962C8B-B14F-4D97-AF65-F5344CB8AC3E}">
        <p14:creationId xmlns:p14="http://schemas.microsoft.com/office/powerpoint/2010/main" val="2163582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ts val="3000"/>
              </a:lnSpc>
            </a:pPr>
            <a:endParaRPr lang="es-MX" sz="1200" dirty="0">
              <a:latin typeface="ZapfHumnst BT"/>
            </a:endParaRPr>
          </a:p>
        </p:txBody>
      </p:sp>
      <p:sp>
        <p:nvSpPr>
          <p:cNvPr id="4" name="Marcador de número de diapositiva 3"/>
          <p:cNvSpPr>
            <a:spLocks noGrp="1"/>
          </p:cNvSpPr>
          <p:nvPr>
            <p:ph type="sldNum" sz="quarter" idx="10"/>
          </p:nvPr>
        </p:nvSpPr>
        <p:spPr/>
        <p:txBody>
          <a:bodyPr/>
          <a:lstStyle/>
          <a:p>
            <a:fld id="{5993AEC0-242E-4FA7-9D3C-51E1036AC3CB}" type="slidenum">
              <a:rPr lang="es-MX" smtClean="0"/>
              <a:t>7</a:t>
            </a:fld>
            <a:endParaRPr lang="es-MX" dirty="0"/>
          </a:p>
        </p:txBody>
      </p:sp>
    </p:spTree>
    <p:extLst>
      <p:ext uri="{BB962C8B-B14F-4D97-AF65-F5344CB8AC3E}">
        <p14:creationId xmlns:p14="http://schemas.microsoft.com/office/powerpoint/2010/main" val="9814372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5993AEC0-242E-4FA7-9D3C-51E1036AC3CB}" type="slidenum">
              <a:rPr lang="es-MX" smtClean="0"/>
              <a:t>40</a:t>
            </a:fld>
            <a:endParaRPr lang="es-MX" dirty="0"/>
          </a:p>
        </p:txBody>
      </p:sp>
    </p:spTree>
    <p:extLst>
      <p:ext uri="{BB962C8B-B14F-4D97-AF65-F5344CB8AC3E}">
        <p14:creationId xmlns:p14="http://schemas.microsoft.com/office/powerpoint/2010/main" val="16914078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dirty="0"/>
          </a:p>
        </p:txBody>
      </p:sp>
      <p:sp>
        <p:nvSpPr>
          <p:cNvPr id="28676"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FD3E4D5-C6C4-4F7B-9C80-386F641F5605}" type="slidenum">
              <a:rPr lang="es-MX" sz="1200" smtClean="0"/>
              <a:pPr/>
              <a:t>44</a:t>
            </a:fld>
            <a:endParaRPr lang="es-MX" sz="1200" dirty="0"/>
          </a:p>
        </p:txBody>
      </p:sp>
    </p:spTree>
    <p:extLst>
      <p:ext uri="{BB962C8B-B14F-4D97-AF65-F5344CB8AC3E}">
        <p14:creationId xmlns:p14="http://schemas.microsoft.com/office/powerpoint/2010/main" val="25126300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ts val="3000"/>
              </a:lnSpc>
            </a:pPr>
            <a:endParaRPr lang="es-MX" sz="1200" dirty="0">
              <a:latin typeface="ZapfHumnst BT"/>
            </a:endParaRPr>
          </a:p>
        </p:txBody>
      </p:sp>
      <p:sp>
        <p:nvSpPr>
          <p:cNvPr id="4" name="Marcador de número de diapositiva 3"/>
          <p:cNvSpPr>
            <a:spLocks noGrp="1"/>
          </p:cNvSpPr>
          <p:nvPr>
            <p:ph type="sldNum" sz="quarter" idx="10"/>
          </p:nvPr>
        </p:nvSpPr>
        <p:spPr/>
        <p:txBody>
          <a:bodyPr/>
          <a:lstStyle/>
          <a:p>
            <a:fld id="{5993AEC0-242E-4FA7-9D3C-51E1036AC3CB}" type="slidenum">
              <a:rPr lang="es-MX" smtClean="0"/>
              <a:t>8</a:t>
            </a:fld>
            <a:endParaRPr lang="es-MX" dirty="0"/>
          </a:p>
        </p:txBody>
      </p:sp>
    </p:spTree>
    <p:extLst>
      <p:ext uri="{BB962C8B-B14F-4D97-AF65-F5344CB8AC3E}">
        <p14:creationId xmlns:p14="http://schemas.microsoft.com/office/powerpoint/2010/main" val="1757124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1 Marcador de imagen de diapositiva"/>
          <p:cNvSpPr>
            <a:spLocks noGrp="1" noRot="1" noChangeAspect="1" noTextEdit="1"/>
          </p:cNvSpPr>
          <p:nvPr>
            <p:ph type="sldImg"/>
          </p:nvPr>
        </p:nvSpPr>
        <p:spPr>
          <a:ln/>
        </p:spPr>
      </p:sp>
      <p:sp>
        <p:nvSpPr>
          <p:cNvPr id="24579"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dirty="0"/>
          </a:p>
        </p:txBody>
      </p:sp>
      <p:sp>
        <p:nvSpPr>
          <p:cNvPr id="24580"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8F74A52-8FAC-459C-B74C-2CB5175DADB0}" type="slidenum">
              <a:rPr lang="es-MX" sz="1200" smtClean="0"/>
              <a:pPr/>
              <a:t>10</a:t>
            </a:fld>
            <a:endParaRPr lang="es-MX" sz="1200" dirty="0"/>
          </a:p>
        </p:txBody>
      </p:sp>
    </p:spTree>
    <p:extLst>
      <p:ext uri="{BB962C8B-B14F-4D97-AF65-F5344CB8AC3E}">
        <p14:creationId xmlns:p14="http://schemas.microsoft.com/office/powerpoint/2010/main" val="2267376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Marcador de imagen de diapositiva"/>
          <p:cNvSpPr>
            <a:spLocks noGrp="1" noRot="1" noChangeAspect="1" noTextEdit="1"/>
          </p:cNvSpPr>
          <p:nvPr>
            <p:ph type="sldImg"/>
          </p:nvPr>
        </p:nvSpPr>
        <p:spPr>
          <a:ln/>
        </p:spPr>
      </p:sp>
      <p:sp>
        <p:nvSpPr>
          <p:cNvPr id="2560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dirty="0"/>
          </a:p>
        </p:txBody>
      </p:sp>
      <p:sp>
        <p:nvSpPr>
          <p:cNvPr id="2560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03C657A-098E-4E31-86AC-A870F7B36FD8}" type="slidenum">
              <a:rPr lang="es-MX" sz="1200" smtClean="0"/>
              <a:pPr/>
              <a:t>11</a:t>
            </a:fld>
            <a:endParaRPr lang="es-MX" sz="1200" dirty="0"/>
          </a:p>
        </p:txBody>
      </p:sp>
    </p:spTree>
    <p:extLst>
      <p:ext uri="{BB962C8B-B14F-4D97-AF65-F5344CB8AC3E}">
        <p14:creationId xmlns:p14="http://schemas.microsoft.com/office/powerpoint/2010/main" val="3286507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Marcador de imagen de diapositiva"/>
          <p:cNvSpPr>
            <a:spLocks noGrp="1" noRot="1" noChangeAspect="1" noTextEdit="1"/>
          </p:cNvSpPr>
          <p:nvPr>
            <p:ph type="sldImg"/>
          </p:nvPr>
        </p:nvSpPr>
        <p:spPr>
          <a:ln/>
        </p:spPr>
      </p:sp>
      <p:sp>
        <p:nvSpPr>
          <p:cNvPr id="2560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dirty="0"/>
          </a:p>
        </p:txBody>
      </p:sp>
      <p:sp>
        <p:nvSpPr>
          <p:cNvPr id="2560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03C657A-098E-4E31-86AC-A870F7B36FD8}" type="slidenum">
              <a:rPr lang="es-MX" sz="1200" smtClean="0"/>
              <a:pPr/>
              <a:t>12</a:t>
            </a:fld>
            <a:endParaRPr lang="es-MX" sz="1200" dirty="0"/>
          </a:p>
        </p:txBody>
      </p:sp>
    </p:spTree>
    <p:extLst>
      <p:ext uri="{BB962C8B-B14F-4D97-AF65-F5344CB8AC3E}">
        <p14:creationId xmlns:p14="http://schemas.microsoft.com/office/powerpoint/2010/main" val="1487792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Marcador de imagen de diapositiva"/>
          <p:cNvSpPr>
            <a:spLocks noGrp="1" noRot="1" noChangeAspect="1" noTextEdit="1"/>
          </p:cNvSpPr>
          <p:nvPr>
            <p:ph type="sldImg"/>
          </p:nvPr>
        </p:nvSpPr>
        <p:spPr>
          <a:ln/>
        </p:spPr>
      </p:sp>
      <p:sp>
        <p:nvSpPr>
          <p:cNvPr id="2560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dirty="0"/>
          </a:p>
        </p:txBody>
      </p:sp>
      <p:sp>
        <p:nvSpPr>
          <p:cNvPr id="2560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03C657A-098E-4E31-86AC-A870F7B36FD8}" type="slidenum">
              <a:rPr lang="es-MX" sz="1200" smtClean="0"/>
              <a:pPr/>
              <a:t>13</a:t>
            </a:fld>
            <a:endParaRPr lang="es-MX" sz="1200" dirty="0"/>
          </a:p>
        </p:txBody>
      </p:sp>
    </p:spTree>
    <p:extLst>
      <p:ext uri="{BB962C8B-B14F-4D97-AF65-F5344CB8AC3E}">
        <p14:creationId xmlns:p14="http://schemas.microsoft.com/office/powerpoint/2010/main" val="3205935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1 Marcador de imagen de diapositiva"/>
          <p:cNvSpPr>
            <a:spLocks noGrp="1" noRot="1" noChangeAspect="1" noTextEdit="1"/>
          </p:cNvSpPr>
          <p:nvPr>
            <p:ph type="sldImg"/>
          </p:nvPr>
        </p:nvSpPr>
        <p:spPr>
          <a:ln/>
        </p:spPr>
      </p:sp>
      <p:sp>
        <p:nvSpPr>
          <p:cNvPr id="26627"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dirty="0"/>
          </a:p>
        </p:txBody>
      </p:sp>
      <p:sp>
        <p:nvSpPr>
          <p:cNvPr id="26628"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2009871-1073-4F04-A026-F44FC0346C49}" type="slidenum">
              <a:rPr lang="es-MX" sz="1200" smtClean="0"/>
              <a:pPr/>
              <a:t>17</a:t>
            </a:fld>
            <a:endParaRPr lang="es-MX" sz="1200" dirty="0"/>
          </a:p>
        </p:txBody>
      </p:sp>
    </p:spTree>
    <p:extLst>
      <p:ext uri="{BB962C8B-B14F-4D97-AF65-F5344CB8AC3E}">
        <p14:creationId xmlns:p14="http://schemas.microsoft.com/office/powerpoint/2010/main" val="922244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1 Marcador de imagen de diapositiva"/>
          <p:cNvSpPr>
            <a:spLocks noGrp="1" noRot="1" noChangeAspect="1" noTextEdit="1"/>
          </p:cNvSpPr>
          <p:nvPr>
            <p:ph type="sldImg"/>
          </p:nvPr>
        </p:nvSpPr>
        <p:spPr>
          <a:ln/>
        </p:spPr>
      </p:sp>
      <p:sp>
        <p:nvSpPr>
          <p:cNvPr id="26627"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dirty="0"/>
          </a:p>
        </p:txBody>
      </p:sp>
      <p:sp>
        <p:nvSpPr>
          <p:cNvPr id="26628"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2009871-1073-4F04-A026-F44FC0346C49}" type="slidenum">
              <a:rPr lang="es-MX" sz="1200" smtClean="0"/>
              <a:pPr/>
              <a:t>18</a:t>
            </a:fld>
            <a:endParaRPr lang="es-MX" sz="1200" dirty="0"/>
          </a:p>
        </p:txBody>
      </p:sp>
    </p:spTree>
    <p:extLst>
      <p:ext uri="{BB962C8B-B14F-4D97-AF65-F5344CB8AC3E}">
        <p14:creationId xmlns:p14="http://schemas.microsoft.com/office/powerpoint/2010/main" val="3506527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27/10/2024</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4231367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27/10/2024</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1332895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27/10/2024</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878841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6605684"/>
            <a:ext cx="676910" cy="252317"/>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1065260"/>
            <a:ext cx="8853286" cy="554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55191"/>
            <a:ext cx="9144000" cy="1010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394009092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27/10/2024</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573379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5E75A0DC-66C6-4CEC-A5EB-F8C97CEC3796}" type="datetimeFigureOut">
              <a:rPr lang="es-MX" smtClean="0"/>
              <a:t>27/10/2024</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3312786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5E75A0DC-66C6-4CEC-A5EB-F8C97CEC3796}" type="datetimeFigureOut">
              <a:rPr lang="es-MX" smtClean="0"/>
              <a:t>27/10/2024</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347276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5E75A0DC-66C6-4CEC-A5EB-F8C97CEC3796}" type="datetimeFigureOut">
              <a:rPr lang="es-MX" smtClean="0"/>
              <a:t>27/10/2024</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2579156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5E75A0DC-66C6-4CEC-A5EB-F8C97CEC3796}" type="datetimeFigureOut">
              <a:rPr lang="es-MX" smtClean="0"/>
              <a:t>27/10/2024</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217974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E75A0DC-66C6-4CEC-A5EB-F8C97CEC3796}" type="datetimeFigureOut">
              <a:rPr lang="es-MX" smtClean="0"/>
              <a:t>27/10/2024</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2925150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27/10/2024</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2244704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27/10/2024</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595927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5A0DC-66C6-4CEC-A5EB-F8C97CEC3796}" type="datetimeFigureOut">
              <a:rPr lang="es-MX" smtClean="0"/>
              <a:t>27/10/2024</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7EE1E-7A06-4E7F-9AFB-189FC69B7B0C}" type="slidenum">
              <a:rPr lang="es-MX" smtClean="0"/>
              <a:t>‹#›</a:t>
            </a:fld>
            <a:endParaRPr lang="es-MX" dirty="0"/>
          </a:p>
        </p:txBody>
      </p:sp>
    </p:spTree>
    <p:extLst>
      <p:ext uri="{BB962C8B-B14F-4D97-AF65-F5344CB8AC3E}">
        <p14:creationId xmlns:p14="http://schemas.microsoft.com/office/powerpoint/2010/main" val="20176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oleObject" Target="../embeddings/oleObject6.bin"/></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oleObject" Target="../embeddings/oleObject2.bin"/><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36.emf"/></Relationships>
</file>

<file path=ppt/slides/_rels/slide31.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37.png"/><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49.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oleObject" Target="../embeddings/oleObject3.bin"/><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oleObject" Target="../embeddings/oleObject4.bin"/><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oleObject" Target="../embeddings/oleObject5.bin"/><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5840" y="620688"/>
            <a:ext cx="7342584" cy="1470025"/>
          </a:xfrm>
        </p:spPr>
        <p:txBody>
          <a:bodyPr rtlCol="0">
            <a:normAutofit/>
          </a:bodyPr>
          <a:lstStyle/>
          <a:p>
            <a:pPr algn="l" eaLnBrk="1" fontAlgn="auto" hangingPunct="1">
              <a:spcAft>
                <a:spcPts val="0"/>
              </a:spcAft>
              <a:defRPr/>
            </a:pPr>
            <a:r>
              <a:rPr lang="es-MX" sz="3200" dirty="0">
                <a:solidFill>
                  <a:schemeClr val="bg2">
                    <a:lumMod val="50000"/>
                  </a:schemeClr>
                </a:solidFill>
              </a:rPr>
              <a:t>TC 2006B</a:t>
            </a:r>
            <a:br>
              <a:rPr lang="es-MX" sz="3200" dirty="0">
                <a:solidFill>
                  <a:schemeClr val="bg2">
                    <a:lumMod val="50000"/>
                  </a:schemeClr>
                </a:solidFill>
              </a:rPr>
            </a:br>
            <a:r>
              <a:rPr lang="es-MX" sz="3200" dirty="0">
                <a:solidFill>
                  <a:schemeClr val="bg2">
                    <a:lumMod val="50000"/>
                  </a:schemeClr>
                </a:solidFill>
              </a:rPr>
              <a:t>Interconexión de dispositivos</a:t>
            </a:r>
          </a:p>
        </p:txBody>
      </p:sp>
      <p:sp>
        <p:nvSpPr>
          <p:cNvPr id="3" name="Subtitle 2"/>
          <p:cNvSpPr>
            <a:spLocks noGrp="1"/>
          </p:cNvSpPr>
          <p:nvPr>
            <p:ph type="subTitle" idx="1"/>
          </p:nvPr>
        </p:nvSpPr>
        <p:spPr>
          <a:xfrm>
            <a:off x="1371600" y="2376463"/>
            <a:ext cx="6400800" cy="1249288"/>
          </a:xfrm>
        </p:spPr>
        <p:txBody>
          <a:bodyPr rtlCol="0">
            <a:normAutofit/>
          </a:bodyPr>
          <a:lstStyle/>
          <a:p>
            <a:pPr eaLnBrk="1" fontAlgn="auto" hangingPunct="1">
              <a:spcAft>
                <a:spcPts val="0"/>
              </a:spcAft>
              <a:defRPr/>
            </a:pPr>
            <a:r>
              <a:rPr lang="es-MX" b="1" dirty="0">
                <a:solidFill>
                  <a:schemeClr val="accent4">
                    <a:lumMod val="50000"/>
                  </a:schemeClr>
                </a:solidFill>
              </a:rPr>
              <a:t>Modelo OSI</a:t>
            </a:r>
          </a:p>
          <a:p>
            <a:pPr eaLnBrk="1" fontAlgn="auto" hangingPunct="1">
              <a:spcAft>
                <a:spcPts val="0"/>
              </a:spcAft>
              <a:defRPr/>
            </a:pPr>
            <a:r>
              <a:rPr lang="es-MX" sz="2000" dirty="0">
                <a:solidFill>
                  <a:schemeClr val="accent4">
                    <a:lumMod val="50000"/>
                  </a:schemeClr>
                </a:solidFill>
              </a:rPr>
              <a:t>ITESM Campus Querétaro</a:t>
            </a:r>
          </a:p>
        </p:txBody>
      </p:sp>
      <p:pic>
        <p:nvPicPr>
          <p:cNvPr id="10" name="9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8960" y="3625751"/>
            <a:ext cx="3096344" cy="2322258"/>
          </a:xfrm>
          <a:prstGeom prst="rect">
            <a:avLst/>
          </a:prstGeom>
        </p:spPr>
      </p:pic>
    </p:spTree>
    <p:extLst>
      <p:ext uri="{BB962C8B-B14F-4D97-AF65-F5344CB8AC3E}">
        <p14:creationId xmlns:p14="http://schemas.microsoft.com/office/powerpoint/2010/main" val="2553855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10 Imagen" descr="ecommerce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00138" y="3233639"/>
            <a:ext cx="34290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Text Box 3"/>
          <p:cNvSpPr txBox="1">
            <a:spLocks noChangeArrowheads="1"/>
          </p:cNvSpPr>
          <p:nvPr/>
        </p:nvSpPr>
        <p:spPr bwMode="auto">
          <a:xfrm>
            <a:off x="2411760" y="1345676"/>
            <a:ext cx="5715000"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b="1" dirty="0">
                <a:solidFill>
                  <a:schemeClr val="accent5">
                    <a:lumMod val="75000"/>
                  </a:schemeClr>
                </a:solidFill>
                <a:latin typeface="+mn-lt"/>
              </a:rPr>
              <a:t>Aplicación</a:t>
            </a:r>
            <a:endParaRPr lang="es-MX" dirty="0">
              <a:solidFill>
                <a:schemeClr val="accent5">
                  <a:lumMod val="75000"/>
                </a:schemeClr>
              </a:solidFill>
              <a:latin typeface="+mn-lt"/>
            </a:endParaRPr>
          </a:p>
        </p:txBody>
      </p:sp>
      <p:sp>
        <p:nvSpPr>
          <p:cNvPr id="10" name="Text Box 3"/>
          <p:cNvSpPr txBox="1">
            <a:spLocks noChangeArrowheads="1"/>
          </p:cNvSpPr>
          <p:nvPr/>
        </p:nvSpPr>
        <p:spPr bwMode="auto">
          <a:xfrm>
            <a:off x="2471200" y="3550245"/>
            <a:ext cx="2928938" cy="275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3000"/>
              </a:lnSpc>
            </a:pPr>
            <a:r>
              <a:rPr lang="es-MX" sz="2000" b="1" dirty="0">
                <a:solidFill>
                  <a:schemeClr val="bg2">
                    <a:lumMod val="25000"/>
                  </a:schemeClr>
                </a:solidFill>
                <a:latin typeface="+mn-lt"/>
              </a:rPr>
              <a:t>Por ejemplo: </a:t>
            </a:r>
            <a:r>
              <a:rPr lang="es-MX" sz="2000" dirty="0">
                <a:solidFill>
                  <a:schemeClr val="bg2">
                    <a:lumMod val="25000"/>
                  </a:schemeClr>
                </a:solidFill>
                <a:latin typeface="+mn-lt"/>
              </a:rPr>
              <a:t>WWW, el navegador utiliza el protocolo HTTP, perteneciente a la capa de aplicación, para acceder a un documento WWW. </a:t>
            </a:r>
          </a:p>
          <a:p>
            <a:pPr algn="just">
              <a:lnSpc>
                <a:spcPts val="2800"/>
              </a:lnSpc>
            </a:pPr>
            <a:endParaRPr lang="es-MX" sz="2000" dirty="0">
              <a:solidFill>
                <a:schemeClr val="bg2">
                  <a:lumMod val="25000"/>
                </a:schemeClr>
              </a:solidFill>
              <a:latin typeface="+mn-lt"/>
            </a:endParaRP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3"/>
          <p:cNvSpPr txBox="1">
            <a:spLocks noChangeArrowheads="1"/>
          </p:cNvSpPr>
          <p:nvPr/>
        </p:nvSpPr>
        <p:spPr bwMode="auto">
          <a:xfrm>
            <a:off x="2441472" y="1897585"/>
            <a:ext cx="6074994"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sz="2000" b="1" dirty="0">
                <a:solidFill>
                  <a:schemeClr val="accent6">
                    <a:lumMod val="75000"/>
                  </a:schemeClr>
                </a:solidFill>
                <a:latin typeface="+mn-lt"/>
              </a:rPr>
              <a:t>Proporciona servicios de red a las aplicaciones de los usuarios</a:t>
            </a:r>
            <a:r>
              <a:rPr lang="es-MX" sz="2000" dirty="0">
                <a:solidFill>
                  <a:schemeClr val="bg2">
                    <a:lumMod val="25000"/>
                  </a:schemeClr>
                </a:solidFill>
                <a:latin typeface="+mn-lt"/>
              </a:rPr>
              <a:t> (Correo electrónico, transferencia de archivos, acceso desde terminales a computadoras remotas, servicio de nombres)</a:t>
            </a:r>
          </a:p>
        </p:txBody>
      </p:sp>
      <p:pic>
        <p:nvPicPr>
          <p:cNvPr id="2" name="Imagen 1"/>
          <p:cNvPicPr>
            <a:picLocks noChangeAspect="1"/>
          </p:cNvPicPr>
          <p:nvPr/>
        </p:nvPicPr>
        <p:blipFill>
          <a:blip r:embed="rId4"/>
          <a:stretch>
            <a:fillRect/>
          </a:stretch>
        </p:blipFill>
        <p:spPr>
          <a:xfrm>
            <a:off x="131070" y="2060849"/>
            <a:ext cx="2136674" cy="3456384"/>
          </a:xfrm>
          <a:prstGeom prst="rect">
            <a:avLst/>
          </a:prstGeom>
        </p:spPr>
      </p:pic>
    </p:spTree>
    <p:extLst>
      <p:ext uri="{BB962C8B-B14F-4D97-AF65-F5344CB8AC3E}">
        <p14:creationId xmlns:p14="http://schemas.microsoft.com/office/powerpoint/2010/main" val="404805943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172"/>
                                        </p:tgtEl>
                                        <p:attrNameLst>
                                          <p:attrName>style.visibility</p:attrName>
                                        </p:attrNameLst>
                                      </p:cBhvr>
                                      <p:to>
                                        <p:strVal val="visible"/>
                                      </p:to>
                                    </p:set>
                                    <p:animEffect transition="in" filter="box(in)">
                                      <p:cBhvr>
                                        <p:cTn id="12" dur="2000"/>
                                        <p:tgtEl>
                                          <p:spTgt spid="717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ox(in)">
                                      <p:cBhvr>
                                        <p:cTn id="17" dur="20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ox(in)">
                                      <p:cBhvr>
                                        <p:cTn id="2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p:bldP spid="10"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8 CuadroTexto"/>
          <p:cNvSpPr txBox="1">
            <a:spLocks noChangeArrowheads="1"/>
          </p:cNvSpPr>
          <p:nvPr/>
        </p:nvSpPr>
        <p:spPr bwMode="auto">
          <a:xfrm>
            <a:off x="588962" y="1296256"/>
            <a:ext cx="8072438" cy="124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ts val="3000"/>
              </a:lnSpc>
            </a:pPr>
            <a:r>
              <a:rPr lang="es-MX" sz="2000" dirty="0">
                <a:solidFill>
                  <a:schemeClr val="bg2">
                    <a:lumMod val="25000"/>
                  </a:schemeClr>
                </a:solidFill>
                <a:latin typeface="+mn-lt"/>
              </a:rPr>
              <a:t>Los </a:t>
            </a:r>
            <a:r>
              <a:rPr lang="es-MX" sz="2000" b="1" dirty="0">
                <a:solidFill>
                  <a:schemeClr val="accent6">
                    <a:lumMod val="75000"/>
                  </a:schemeClr>
                </a:solidFill>
                <a:latin typeface="+mn-lt"/>
              </a:rPr>
              <a:t>protocolos de la capa de Aplicación </a:t>
            </a:r>
            <a:r>
              <a:rPr lang="es-MX" sz="2000" dirty="0">
                <a:solidFill>
                  <a:schemeClr val="bg2">
                    <a:lumMod val="25000"/>
                  </a:schemeClr>
                </a:solidFill>
                <a:latin typeface="+mn-lt"/>
              </a:rPr>
              <a:t>proporcionan las reglas de comunicación entre las aplicaciones. Hay tantos protocolos como aplicaciones distintas.</a:t>
            </a:r>
          </a:p>
        </p:txBody>
      </p:sp>
      <p:pic>
        <p:nvPicPr>
          <p:cNvPr id="2253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938" y="2736874"/>
            <a:ext cx="7964487" cy="35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4 CuadroTexto"/>
          <p:cNvSpPr txBox="1"/>
          <p:nvPr/>
        </p:nvSpPr>
        <p:spPr>
          <a:xfrm>
            <a:off x="3214688" y="3594124"/>
            <a:ext cx="3000375" cy="2224088"/>
          </a:xfrm>
          <a:prstGeom prst="rect">
            <a:avLst/>
          </a:prstGeom>
          <a:noFill/>
        </p:spPr>
        <p:txBody>
          <a:bodyPr>
            <a:spAutoFit/>
          </a:bodyPr>
          <a:lstStyle/>
          <a:p>
            <a:pPr algn="just">
              <a:lnSpc>
                <a:spcPts val="2100"/>
              </a:lnSpc>
              <a:defRPr/>
            </a:pPr>
            <a:r>
              <a:rPr lang="es-MX" sz="1600" dirty="0">
                <a:solidFill>
                  <a:schemeClr val="bg2">
                    <a:lumMod val="25000"/>
                  </a:schemeClr>
                </a:solidFill>
                <a:latin typeface="Arial" pitchFamily="34" charset="0"/>
                <a:cs typeface="Arial" pitchFamily="34" charset="0"/>
              </a:rPr>
              <a:t>Entre los protocolos más conocidos destacan:</a:t>
            </a:r>
          </a:p>
          <a:p>
            <a:pPr marL="185738" indent="-185738" algn="just">
              <a:lnSpc>
                <a:spcPts val="2100"/>
              </a:lnSpc>
              <a:buFont typeface="Arial" pitchFamily="34" charset="0"/>
              <a:buChar char="•"/>
              <a:defRPr/>
            </a:pPr>
            <a:r>
              <a:rPr lang="es-MX" sz="1600" dirty="0">
                <a:solidFill>
                  <a:schemeClr val="bg2">
                    <a:lumMod val="25000"/>
                  </a:schemeClr>
                </a:solidFill>
                <a:latin typeface="Arial" pitchFamily="34" charset="0"/>
                <a:cs typeface="Arial" pitchFamily="34" charset="0"/>
              </a:rPr>
              <a:t>HTTP</a:t>
            </a:r>
          </a:p>
          <a:p>
            <a:pPr marL="185738" indent="-185738" algn="just">
              <a:lnSpc>
                <a:spcPts val="2100"/>
              </a:lnSpc>
              <a:buFont typeface="Arial" pitchFamily="34" charset="0"/>
              <a:buChar char="•"/>
              <a:defRPr/>
            </a:pPr>
            <a:r>
              <a:rPr lang="es-MX" sz="1600" dirty="0">
                <a:solidFill>
                  <a:schemeClr val="bg2">
                    <a:lumMod val="25000"/>
                  </a:schemeClr>
                </a:solidFill>
                <a:latin typeface="Arial" pitchFamily="34" charset="0"/>
                <a:cs typeface="Arial" pitchFamily="34" charset="0"/>
              </a:rPr>
              <a:t>FTP </a:t>
            </a:r>
          </a:p>
          <a:p>
            <a:pPr marL="185738" indent="-185738" algn="just">
              <a:lnSpc>
                <a:spcPts val="2100"/>
              </a:lnSpc>
              <a:buFont typeface="Arial" pitchFamily="34" charset="0"/>
              <a:buChar char="•"/>
              <a:defRPr/>
            </a:pPr>
            <a:r>
              <a:rPr lang="es-MX" sz="1600" dirty="0">
                <a:solidFill>
                  <a:schemeClr val="bg2">
                    <a:lumMod val="25000"/>
                  </a:schemeClr>
                </a:solidFill>
                <a:latin typeface="Arial" pitchFamily="34" charset="0"/>
                <a:cs typeface="Arial" pitchFamily="34" charset="0"/>
              </a:rPr>
              <a:t>SMTP</a:t>
            </a:r>
          </a:p>
          <a:p>
            <a:pPr marL="185738" indent="-185738" algn="just">
              <a:lnSpc>
                <a:spcPts val="2100"/>
              </a:lnSpc>
              <a:buFont typeface="Arial" pitchFamily="34" charset="0"/>
              <a:buChar char="•"/>
              <a:defRPr/>
            </a:pPr>
            <a:r>
              <a:rPr lang="es-MX" sz="1600" dirty="0">
                <a:solidFill>
                  <a:schemeClr val="bg2">
                    <a:lumMod val="25000"/>
                  </a:schemeClr>
                </a:solidFill>
                <a:latin typeface="Arial" pitchFamily="34" charset="0"/>
                <a:cs typeface="Arial" pitchFamily="34" charset="0"/>
              </a:rPr>
              <a:t>Telnet / SSH</a:t>
            </a:r>
          </a:p>
          <a:p>
            <a:pPr marL="185738" indent="-185738" algn="just">
              <a:lnSpc>
                <a:spcPts val="2100"/>
              </a:lnSpc>
              <a:buFont typeface="Arial" pitchFamily="34" charset="0"/>
              <a:buChar char="•"/>
              <a:defRPr/>
            </a:pPr>
            <a:r>
              <a:rPr lang="es-MX" sz="1600" dirty="0">
                <a:solidFill>
                  <a:schemeClr val="bg2">
                    <a:lumMod val="25000"/>
                  </a:schemeClr>
                </a:solidFill>
                <a:latin typeface="Arial" pitchFamily="34" charset="0"/>
                <a:cs typeface="Arial" pitchFamily="34" charset="0"/>
              </a:rPr>
              <a:t>DNS</a:t>
            </a:r>
          </a:p>
          <a:p>
            <a:pPr marL="185738" indent="-185738" algn="just">
              <a:buFont typeface="Arial" pitchFamily="34" charset="0"/>
              <a:buChar char="•"/>
              <a:defRPr/>
            </a:pPr>
            <a:endParaRPr lang="es-MX" sz="1600" dirty="0">
              <a:solidFill>
                <a:schemeClr val="bg2">
                  <a:lumMod val="25000"/>
                </a:schemeClr>
              </a:solidFill>
              <a:latin typeface="Arial" pitchFamily="34" charset="0"/>
              <a:cs typeface="Arial" pitchFamily="34" charset="0"/>
            </a:endParaRPr>
          </a:p>
        </p:txBody>
      </p:sp>
      <p:sp>
        <p:nvSpPr>
          <p:cNvPr id="6"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Tree>
    <p:extLst>
      <p:ext uri="{BB962C8B-B14F-4D97-AF65-F5344CB8AC3E}">
        <p14:creationId xmlns:p14="http://schemas.microsoft.com/office/powerpoint/2010/main" val="61223796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2531"/>
                                        </p:tgtEl>
                                        <p:attrNameLst>
                                          <p:attrName>style.visibility</p:attrName>
                                        </p:attrNameLst>
                                      </p:cBhvr>
                                      <p:to>
                                        <p:strVal val="visible"/>
                                      </p:to>
                                    </p:set>
                                    <p:animEffect transition="in" filter="box(in)">
                                      <p:cBhvr>
                                        <p:cTn id="7" dur="2000"/>
                                        <p:tgtEl>
                                          <p:spTgt spid="225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2532"/>
                                        </p:tgtEl>
                                        <p:attrNameLst>
                                          <p:attrName>style.visibility</p:attrName>
                                        </p:attrNameLst>
                                      </p:cBhvr>
                                      <p:to>
                                        <p:strVal val="visible"/>
                                      </p:to>
                                    </p:set>
                                    <p:animEffect transition="in" filter="box(in)">
                                      <p:cBhvr>
                                        <p:cTn id="12" dur="2000"/>
                                        <p:tgtEl>
                                          <p:spTgt spid="225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19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15950" y="4152395"/>
            <a:ext cx="4315838" cy="2426395"/>
          </a:xfrm>
          <a:prstGeom prst="rect">
            <a:avLst/>
          </a:prstGeom>
        </p:spPr>
      </p:pic>
      <p:sp>
        <p:nvSpPr>
          <p:cNvPr id="2" name="Rectángulo 1"/>
          <p:cNvSpPr/>
          <p:nvPr/>
        </p:nvSpPr>
        <p:spPr>
          <a:xfrm>
            <a:off x="467544" y="1491942"/>
            <a:ext cx="8352928" cy="3554819"/>
          </a:xfrm>
          <a:prstGeom prst="rect">
            <a:avLst/>
          </a:prstGeom>
        </p:spPr>
        <p:txBody>
          <a:bodyPr wrap="square">
            <a:spAutoFit/>
          </a:bodyPr>
          <a:lstStyle/>
          <a:p>
            <a:pPr marL="285750" indent="-285750" algn="just">
              <a:lnSpc>
                <a:spcPts val="3000"/>
              </a:lnSpc>
              <a:buFont typeface="Arial" panose="020B0604020202020204" pitchFamily="34" charset="0"/>
              <a:buChar char="•"/>
            </a:pPr>
            <a:r>
              <a:rPr lang="es-MX" sz="1900" b="1" dirty="0">
                <a:solidFill>
                  <a:schemeClr val="accent6">
                    <a:lumMod val="75000"/>
                  </a:schemeClr>
                </a:solidFill>
                <a:latin typeface="Calibri" panose="020F0502020204030204" pitchFamily="34" charset="0"/>
              </a:rPr>
              <a:t>Sirve para realizar accesos remotos en modo terminal</a:t>
            </a:r>
            <a:r>
              <a:rPr lang="es-MX" sz="1900" dirty="0">
                <a:solidFill>
                  <a:schemeClr val="bg2">
                    <a:lumMod val="25000"/>
                  </a:schemeClr>
                </a:solidFill>
                <a:latin typeface="Calibri" panose="020F0502020204030204" pitchFamily="34" charset="0"/>
              </a:rPr>
              <a:t>, es decir, sin gráficos.</a:t>
            </a:r>
          </a:p>
          <a:p>
            <a:pPr marL="285750" indent="-285750" algn="just">
              <a:lnSpc>
                <a:spcPts val="3000"/>
              </a:lnSpc>
              <a:buFont typeface="Arial" panose="020B0604020202020204" pitchFamily="34" charset="0"/>
              <a:buChar char="•"/>
            </a:pPr>
            <a:r>
              <a:rPr lang="es-MX" sz="1900" dirty="0">
                <a:solidFill>
                  <a:schemeClr val="bg2">
                    <a:lumMod val="25000"/>
                  </a:schemeClr>
                </a:solidFill>
                <a:latin typeface="Calibri" panose="020F0502020204030204" pitchFamily="34" charset="0"/>
              </a:rPr>
              <a:t>Es una herramienta </a:t>
            </a:r>
            <a:r>
              <a:rPr lang="es-MX" sz="1900" b="1" dirty="0">
                <a:solidFill>
                  <a:schemeClr val="accent6">
                    <a:lumMod val="75000"/>
                  </a:schemeClr>
                </a:solidFill>
                <a:latin typeface="Calibri" panose="020F0502020204030204" pitchFamily="34" charset="0"/>
              </a:rPr>
              <a:t>muy útil para arreglar fallos a distancia</a:t>
            </a:r>
            <a:r>
              <a:rPr lang="es-MX" sz="1900" dirty="0">
                <a:solidFill>
                  <a:schemeClr val="bg2">
                    <a:lumMod val="25000"/>
                  </a:schemeClr>
                </a:solidFill>
                <a:latin typeface="Calibri" panose="020F0502020204030204" pitchFamily="34" charset="0"/>
              </a:rPr>
              <a:t>, sin necesidad de estar físicamente en el mismo sitio que la máquina. </a:t>
            </a:r>
          </a:p>
          <a:p>
            <a:pPr marL="285750" indent="-285750" algn="just">
              <a:lnSpc>
                <a:spcPts val="3000"/>
              </a:lnSpc>
              <a:buFont typeface="Arial" panose="020B0604020202020204" pitchFamily="34" charset="0"/>
              <a:buChar char="•"/>
            </a:pPr>
            <a:r>
              <a:rPr lang="es-MX" sz="1900" b="1" dirty="0">
                <a:solidFill>
                  <a:schemeClr val="accent6">
                    <a:lumMod val="75000"/>
                  </a:schemeClr>
                </a:solidFill>
                <a:latin typeface="Calibri" panose="020F0502020204030204" pitchFamily="34" charset="0"/>
              </a:rPr>
              <a:t>Su mayor problema es de seguridad</a:t>
            </a:r>
            <a:r>
              <a:rPr lang="es-MX" sz="1900" dirty="0">
                <a:solidFill>
                  <a:schemeClr val="bg2">
                    <a:lumMod val="25000"/>
                  </a:schemeClr>
                </a:solidFill>
                <a:latin typeface="Calibri" panose="020F0502020204030204" pitchFamily="34" charset="0"/>
              </a:rPr>
              <a:t>, ya que todos los nombres de usuario y contraseñas necesarias para entrar en las máquinas viajan por la red como texto plano. Esto facilita que cualquiera que espíe el tráfico de la red pueda obtener los nombres de usuario y contraseñas, y así acceder también a esas máquinas. Telnet, no cifra ninguno de los datos enviados sobre la conexión. </a:t>
            </a:r>
          </a:p>
          <a:p>
            <a:pPr marL="285750" indent="-285750" algn="just">
              <a:lnSpc>
                <a:spcPts val="3000"/>
              </a:lnSpc>
              <a:buFont typeface="Arial" panose="020B0604020202020204" pitchFamily="34" charset="0"/>
              <a:buChar char="•"/>
            </a:pPr>
            <a:endParaRPr lang="es-MX" sz="1900" dirty="0">
              <a:solidFill>
                <a:schemeClr val="bg2">
                  <a:lumMod val="25000"/>
                </a:schemeClr>
              </a:solidFill>
              <a:latin typeface="Calibri" panose="020F0502020204030204" pitchFamily="34" charset="0"/>
            </a:endParaRPr>
          </a:p>
        </p:txBody>
      </p:sp>
      <p:sp>
        <p:nvSpPr>
          <p:cNvPr id="5" name="Rectangle 2"/>
          <p:cNvSpPr txBox="1">
            <a:spLocks noChangeArrowheads="1"/>
          </p:cNvSpPr>
          <p:nvPr/>
        </p:nvSpPr>
        <p:spPr>
          <a:xfrm>
            <a:off x="72008" y="30110"/>
            <a:ext cx="8748464"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Telnet vs SSH</a:t>
            </a:r>
          </a:p>
        </p:txBody>
      </p:sp>
      <p:sp>
        <p:nvSpPr>
          <p:cNvPr id="6" name="Rectángulo 5"/>
          <p:cNvSpPr/>
          <p:nvPr/>
        </p:nvSpPr>
        <p:spPr>
          <a:xfrm>
            <a:off x="755576" y="1052736"/>
            <a:ext cx="1440160" cy="412934"/>
          </a:xfrm>
          <a:prstGeom prst="rect">
            <a:avLst/>
          </a:prstGeom>
        </p:spPr>
        <p:txBody>
          <a:bodyPr wrap="square">
            <a:spAutoFit/>
          </a:bodyPr>
          <a:lstStyle/>
          <a:p>
            <a:pPr algn="just">
              <a:lnSpc>
                <a:spcPts val="2500"/>
              </a:lnSpc>
            </a:pPr>
            <a:r>
              <a:rPr lang="es-MX" sz="2400" b="1" dirty="0">
                <a:solidFill>
                  <a:schemeClr val="accent5">
                    <a:lumMod val="75000"/>
                  </a:schemeClr>
                </a:solidFill>
                <a:latin typeface="Calibri" panose="020F0502020204030204" pitchFamily="34" charset="0"/>
              </a:rPr>
              <a:t>Telnet</a:t>
            </a:r>
            <a:endParaRPr lang="es-MX" sz="2400" dirty="0">
              <a:solidFill>
                <a:schemeClr val="bg2">
                  <a:lumMod val="25000"/>
                </a:schemeClr>
              </a:solidFill>
              <a:latin typeface="Calibri" panose="020F0502020204030204" pitchFamily="34" charset="0"/>
            </a:endParaRPr>
          </a:p>
        </p:txBody>
      </p:sp>
    </p:spTree>
    <p:extLst>
      <p:ext uri="{BB962C8B-B14F-4D97-AF65-F5344CB8AC3E}">
        <p14:creationId xmlns:p14="http://schemas.microsoft.com/office/powerpoint/2010/main" val="346625784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943" y="2653682"/>
            <a:ext cx="2818513" cy="2791542"/>
          </a:xfrm>
          <a:prstGeom prst="rect">
            <a:avLst/>
          </a:prstGeom>
        </p:spPr>
      </p:pic>
      <p:sp>
        <p:nvSpPr>
          <p:cNvPr id="2" name="Rectángulo 1"/>
          <p:cNvSpPr/>
          <p:nvPr/>
        </p:nvSpPr>
        <p:spPr>
          <a:xfrm>
            <a:off x="560962" y="1628800"/>
            <a:ext cx="8017987" cy="833305"/>
          </a:xfrm>
          <a:prstGeom prst="rect">
            <a:avLst/>
          </a:prstGeom>
        </p:spPr>
        <p:txBody>
          <a:bodyPr wrap="square">
            <a:spAutoFit/>
          </a:bodyPr>
          <a:lstStyle/>
          <a:p>
            <a:pPr marL="285750" indent="-285750" algn="just">
              <a:lnSpc>
                <a:spcPts val="3000"/>
              </a:lnSpc>
              <a:buFont typeface="Arial" panose="020B0604020202020204" pitchFamily="34" charset="0"/>
              <a:buChar char="•"/>
            </a:pPr>
            <a:r>
              <a:rPr lang="es-MX" sz="1900" dirty="0">
                <a:solidFill>
                  <a:schemeClr val="bg2">
                    <a:lumMod val="25000"/>
                  </a:schemeClr>
                </a:solidFill>
                <a:latin typeface="Calibri" panose="020F0502020204030204" pitchFamily="34" charset="0"/>
              </a:rPr>
              <a:t>Es el nombre de un protocolo y del programa que lo implementa, y </a:t>
            </a:r>
            <a:r>
              <a:rPr lang="es-MX" sz="1900" b="1" dirty="0">
                <a:solidFill>
                  <a:schemeClr val="accent6">
                    <a:lumMod val="75000"/>
                  </a:schemeClr>
                </a:solidFill>
                <a:latin typeface="Calibri" panose="020F0502020204030204" pitchFamily="34" charset="0"/>
              </a:rPr>
              <a:t>sirve para acceder a máquinas remotas a través de una red. </a:t>
            </a:r>
            <a:endParaRPr lang="es-MX" sz="1900" dirty="0">
              <a:solidFill>
                <a:schemeClr val="bg2">
                  <a:lumMod val="25000"/>
                </a:schemeClr>
              </a:solidFill>
              <a:latin typeface="Calibri" panose="020F0502020204030204" pitchFamily="34" charset="0"/>
            </a:endParaRPr>
          </a:p>
        </p:txBody>
      </p:sp>
      <p:sp>
        <p:nvSpPr>
          <p:cNvPr id="5" name="Rectangle 2"/>
          <p:cNvSpPr txBox="1">
            <a:spLocks noChangeArrowheads="1"/>
          </p:cNvSpPr>
          <p:nvPr/>
        </p:nvSpPr>
        <p:spPr>
          <a:xfrm>
            <a:off x="72008" y="44624"/>
            <a:ext cx="8748464"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b="1" dirty="0">
                <a:solidFill>
                  <a:schemeClr val="accent4">
                    <a:lumMod val="50000"/>
                  </a:schemeClr>
                </a:solidFill>
                <a:effectLst>
                  <a:outerShdw blurRad="38100" dist="38100" dir="2700000" algn="tl">
                    <a:srgbClr val="C0C0C0"/>
                  </a:outerShdw>
                </a:effectLst>
                <a:latin typeface="Dom Casual" charset="0"/>
              </a:rPr>
              <a:t>Telnet vs SSH</a:t>
            </a:r>
          </a:p>
        </p:txBody>
      </p:sp>
      <p:sp>
        <p:nvSpPr>
          <p:cNvPr id="6" name="Rectángulo 5"/>
          <p:cNvSpPr/>
          <p:nvPr/>
        </p:nvSpPr>
        <p:spPr>
          <a:xfrm>
            <a:off x="827584" y="1084290"/>
            <a:ext cx="3528392" cy="414024"/>
          </a:xfrm>
          <a:prstGeom prst="rect">
            <a:avLst/>
          </a:prstGeom>
        </p:spPr>
        <p:txBody>
          <a:bodyPr wrap="square">
            <a:spAutoFit/>
          </a:bodyPr>
          <a:lstStyle/>
          <a:p>
            <a:pPr algn="just">
              <a:lnSpc>
                <a:spcPts val="2500"/>
              </a:lnSpc>
            </a:pPr>
            <a:r>
              <a:rPr lang="es-MX" sz="2400" b="1" dirty="0">
                <a:solidFill>
                  <a:schemeClr val="accent5">
                    <a:lumMod val="75000"/>
                  </a:schemeClr>
                </a:solidFill>
                <a:latin typeface="Calibri" panose="020F0502020204030204" pitchFamily="34" charset="0"/>
              </a:rPr>
              <a:t>SSH </a:t>
            </a:r>
            <a:r>
              <a:rPr lang="es-MX" sz="2400" dirty="0">
                <a:solidFill>
                  <a:schemeClr val="accent5">
                    <a:lumMod val="75000"/>
                  </a:schemeClr>
                </a:solidFill>
                <a:latin typeface="Calibri" panose="020F0502020204030204" pitchFamily="34" charset="0"/>
              </a:rPr>
              <a:t>(Secure SHell)</a:t>
            </a:r>
          </a:p>
        </p:txBody>
      </p:sp>
      <p:sp>
        <p:nvSpPr>
          <p:cNvPr id="7" name="Rectángulo 6"/>
          <p:cNvSpPr/>
          <p:nvPr/>
        </p:nvSpPr>
        <p:spPr>
          <a:xfrm>
            <a:off x="539552" y="2524450"/>
            <a:ext cx="5214874" cy="3170099"/>
          </a:xfrm>
          <a:prstGeom prst="rect">
            <a:avLst/>
          </a:prstGeom>
        </p:spPr>
        <p:txBody>
          <a:bodyPr wrap="square">
            <a:spAutoFit/>
          </a:bodyPr>
          <a:lstStyle/>
          <a:p>
            <a:pPr marL="285750" indent="-285750" algn="just">
              <a:lnSpc>
                <a:spcPts val="3000"/>
              </a:lnSpc>
              <a:buFont typeface="Arial" panose="020B0604020202020204" pitchFamily="34" charset="0"/>
              <a:buChar char="•"/>
            </a:pPr>
            <a:r>
              <a:rPr lang="es-MX" sz="1900" dirty="0">
                <a:solidFill>
                  <a:schemeClr val="bg2">
                    <a:lumMod val="25000"/>
                  </a:schemeClr>
                </a:solidFill>
                <a:latin typeface="Calibri" panose="020F0502020204030204" pitchFamily="34" charset="0"/>
              </a:rPr>
              <a:t>Trabaja de forma similar a como se hace con telnet. La diferencia principal es que </a:t>
            </a:r>
            <a:r>
              <a:rPr lang="es-MX" sz="1900" b="1" dirty="0">
                <a:solidFill>
                  <a:schemeClr val="accent6">
                    <a:lumMod val="75000"/>
                  </a:schemeClr>
                </a:solidFill>
                <a:latin typeface="Calibri" panose="020F0502020204030204" pitchFamily="34" charset="0"/>
              </a:rPr>
              <a:t>SSH usa técnicas de cifrado </a:t>
            </a:r>
            <a:r>
              <a:rPr lang="es-MX" sz="1900" dirty="0">
                <a:solidFill>
                  <a:schemeClr val="bg2">
                    <a:lumMod val="25000"/>
                  </a:schemeClr>
                </a:solidFill>
                <a:latin typeface="Calibri" panose="020F0502020204030204" pitchFamily="34" charset="0"/>
              </a:rPr>
              <a:t>que hacen que la información que viaja por el medio de comunicación vaya de manera no legible y ninguna tercera persona pueda descubrir el usuario y contraseña de la conexión ni lo que se escribe durante toda la sesión. </a:t>
            </a:r>
          </a:p>
        </p:txBody>
      </p:sp>
      <p:sp>
        <p:nvSpPr>
          <p:cNvPr id="8" name="Rectángulo 7"/>
          <p:cNvSpPr/>
          <p:nvPr/>
        </p:nvSpPr>
        <p:spPr>
          <a:xfrm>
            <a:off x="539552" y="5689726"/>
            <a:ext cx="7074614" cy="445250"/>
          </a:xfrm>
          <a:prstGeom prst="rect">
            <a:avLst/>
          </a:prstGeom>
        </p:spPr>
        <p:txBody>
          <a:bodyPr wrap="square">
            <a:spAutoFit/>
          </a:bodyPr>
          <a:lstStyle/>
          <a:p>
            <a:pPr marL="285750" indent="-285750" algn="just">
              <a:lnSpc>
                <a:spcPts val="3000"/>
              </a:lnSpc>
              <a:buFont typeface="Arial" panose="020B0604020202020204" pitchFamily="34" charset="0"/>
              <a:buChar char="•"/>
            </a:pPr>
            <a:r>
              <a:rPr lang="es-MX" sz="1900" dirty="0">
                <a:solidFill>
                  <a:schemeClr val="bg2">
                    <a:lumMod val="25000"/>
                  </a:schemeClr>
                </a:solidFill>
                <a:latin typeface="Calibri" panose="020F0502020204030204" pitchFamily="34" charset="0"/>
              </a:rPr>
              <a:t>Puede describirse como una versión cifrada de telnet.</a:t>
            </a:r>
          </a:p>
        </p:txBody>
      </p:sp>
    </p:spTree>
    <p:extLst>
      <p:ext uri="{BB962C8B-B14F-4D97-AF65-F5344CB8AC3E}">
        <p14:creationId xmlns:p14="http://schemas.microsoft.com/office/powerpoint/2010/main" val="393319446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pic>
        <p:nvPicPr>
          <p:cNvPr id="2" name="Imagen 1"/>
          <p:cNvPicPr>
            <a:picLocks noChangeAspect="1"/>
          </p:cNvPicPr>
          <p:nvPr/>
        </p:nvPicPr>
        <p:blipFill>
          <a:blip r:embed="rId2"/>
          <a:stretch>
            <a:fillRect/>
          </a:stretch>
        </p:blipFill>
        <p:spPr>
          <a:xfrm>
            <a:off x="325238" y="1761775"/>
            <a:ext cx="1960469" cy="3204208"/>
          </a:xfrm>
          <a:prstGeom prst="rect">
            <a:avLst/>
          </a:prstGeom>
        </p:spPr>
      </p:pic>
      <p:sp>
        <p:nvSpPr>
          <p:cNvPr id="10" name="Text Box 4">
            <a:extLst>
              <a:ext uri="{FF2B5EF4-FFF2-40B4-BE49-F238E27FC236}">
                <a16:creationId xmlns:a16="http://schemas.microsoft.com/office/drawing/2014/main" id="{79EFD2C6-83F4-4E4D-98BB-01F3AD00E164}"/>
              </a:ext>
            </a:extLst>
          </p:cNvPr>
          <p:cNvSpPr txBox="1">
            <a:spLocks noChangeArrowheads="1"/>
          </p:cNvSpPr>
          <p:nvPr/>
        </p:nvSpPr>
        <p:spPr bwMode="auto">
          <a:xfrm>
            <a:off x="2694127" y="1556792"/>
            <a:ext cx="5715000" cy="46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b="1" dirty="0">
                <a:solidFill>
                  <a:schemeClr val="accent5">
                    <a:lumMod val="75000"/>
                  </a:schemeClr>
                </a:solidFill>
                <a:latin typeface="ZapfHumnst BT"/>
              </a:rPr>
              <a:t>Presentación</a:t>
            </a:r>
            <a:endParaRPr lang="es-MX" dirty="0">
              <a:solidFill>
                <a:schemeClr val="accent5">
                  <a:lumMod val="75000"/>
                </a:schemeClr>
              </a:solidFill>
              <a:latin typeface="ZapfHumnst BT"/>
            </a:endParaRPr>
          </a:p>
        </p:txBody>
      </p:sp>
      <p:sp>
        <p:nvSpPr>
          <p:cNvPr id="3" name="Text Box 4">
            <a:extLst>
              <a:ext uri="{FF2B5EF4-FFF2-40B4-BE49-F238E27FC236}">
                <a16:creationId xmlns:a16="http://schemas.microsoft.com/office/drawing/2014/main" id="{BC9E88EF-3D83-9A4C-3364-B9BCBD872651}"/>
              </a:ext>
            </a:extLst>
          </p:cNvPr>
          <p:cNvSpPr txBox="1">
            <a:spLocks noChangeArrowheads="1"/>
          </p:cNvSpPr>
          <p:nvPr/>
        </p:nvSpPr>
        <p:spPr bwMode="auto">
          <a:xfrm>
            <a:off x="2483768" y="2375262"/>
            <a:ext cx="6192688" cy="2445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a:lnSpc>
                <a:spcPts val="3000"/>
              </a:lnSpc>
              <a:spcAft>
                <a:spcPts val="600"/>
              </a:spcAft>
              <a:buFont typeface="Arial" panose="020B0604020202020204" pitchFamily="34" charset="0"/>
              <a:buChar char="•"/>
            </a:pPr>
            <a:r>
              <a:rPr lang="es-MX" sz="1900" b="1" dirty="0">
                <a:solidFill>
                  <a:schemeClr val="accent6">
                    <a:lumMod val="75000"/>
                  </a:schemeClr>
                </a:solidFill>
                <a:latin typeface="ZapfHumnst BT"/>
              </a:rPr>
              <a:t>Define el formato de los datos que se van a intercambiar entre las aplicaciones </a:t>
            </a:r>
            <a:r>
              <a:rPr lang="es-MX" sz="1900" dirty="0">
                <a:solidFill>
                  <a:schemeClr val="bg2">
                    <a:lumMod val="25000"/>
                  </a:schemeClr>
                </a:solidFill>
                <a:latin typeface="ZapfHumnst BT"/>
              </a:rPr>
              <a:t>y ofrece a las aplicaciones un conjunto de servicios de transformación de datos como la </a:t>
            </a:r>
            <a:r>
              <a:rPr lang="es-MX" sz="1900" b="1" dirty="0">
                <a:solidFill>
                  <a:schemeClr val="accent6">
                    <a:lumMod val="75000"/>
                  </a:schemeClr>
                </a:solidFill>
                <a:latin typeface="ZapfHumnst BT"/>
              </a:rPr>
              <a:t>compresión</a:t>
            </a:r>
            <a:r>
              <a:rPr lang="es-MX" sz="1900" dirty="0">
                <a:solidFill>
                  <a:schemeClr val="bg2">
                    <a:lumMod val="25000"/>
                  </a:schemeClr>
                </a:solidFill>
                <a:latin typeface="ZapfHumnst BT"/>
              </a:rPr>
              <a:t> y el </a:t>
            </a:r>
            <a:r>
              <a:rPr lang="es-MX" sz="1900" b="1" dirty="0">
                <a:solidFill>
                  <a:schemeClr val="accent6">
                    <a:lumMod val="75000"/>
                  </a:schemeClr>
                </a:solidFill>
                <a:latin typeface="ZapfHumnst BT"/>
              </a:rPr>
              <a:t>cifrado o encriptación</a:t>
            </a:r>
            <a:r>
              <a:rPr lang="es-MX" sz="1900" b="1" dirty="0">
                <a:solidFill>
                  <a:schemeClr val="accent5">
                    <a:lumMod val="75000"/>
                  </a:schemeClr>
                </a:solidFill>
                <a:latin typeface="ZapfHumnst BT"/>
              </a:rPr>
              <a:t> </a:t>
            </a:r>
            <a:r>
              <a:rPr lang="es-MX" sz="1900" dirty="0">
                <a:solidFill>
                  <a:schemeClr val="bg2">
                    <a:lumMod val="25000"/>
                  </a:schemeClr>
                </a:solidFill>
                <a:latin typeface="ZapfHumnst BT"/>
              </a:rPr>
              <a:t>de los datos.</a:t>
            </a:r>
          </a:p>
          <a:p>
            <a:pPr marL="285750" indent="-285750" algn="just">
              <a:lnSpc>
                <a:spcPts val="3000"/>
              </a:lnSpc>
              <a:spcAft>
                <a:spcPts val="600"/>
              </a:spcAft>
              <a:buFont typeface="Arial" panose="020B0604020202020204" pitchFamily="34" charset="0"/>
              <a:buChar char="•"/>
            </a:pPr>
            <a:r>
              <a:rPr lang="es-MX" sz="1900" dirty="0">
                <a:solidFill>
                  <a:schemeClr val="bg2">
                    <a:lumMod val="25000"/>
                  </a:schemeClr>
                </a:solidFill>
                <a:latin typeface="ZapfHumnst BT"/>
              </a:rPr>
              <a:t>Garantiza que los datos sean legibles por el sistema receptor.</a:t>
            </a:r>
          </a:p>
        </p:txBody>
      </p:sp>
    </p:spTree>
    <p:extLst>
      <p:ext uri="{BB962C8B-B14F-4D97-AF65-F5344CB8AC3E}">
        <p14:creationId xmlns:p14="http://schemas.microsoft.com/office/powerpoint/2010/main" val="3711648646"/>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ox(in)">
                                      <p:cBhvr>
                                        <p:cTn id="11"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4"/>
          <p:cNvSpPr txBox="1">
            <a:spLocks noChangeArrowheads="1"/>
          </p:cNvSpPr>
          <p:nvPr/>
        </p:nvSpPr>
        <p:spPr bwMode="auto">
          <a:xfrm>
            <a:off x="2644723" y="1973784"/>
            <a:ext cx="3168352"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spcAft>
                <a:spcPts val="600"/>
              </a:spcAft>
            </a:pPr>
            <a:r>
              <a:rPr lang="es-MX" sz="1800" dirty="0">
                <a:solidFill>
                  <a:schemeClr val="bg2">
                    <a:lumMod val="25000"/>
                  </a:schemeClr>
                </a:solidFill>
                <a:latin typeface="ZapfHumnst BT"/>
              </a:rPr>
              <a:t>Operaciones básicas:</a:t>
            </a:r>
            <a:endParaRPr lang="es-MX" sz="1800" dirty="0">
              <a:solidFill>
                <a:schemeClr val="tx1">
                  <a:lumMod val="95000"/>
                  <a:lumOff val="5000"/>
                </a:schemeClr>
              </a:solidFill>
              <a:latin typeface="ZapfHumnst BT"/>
            </a:endParaRPr>
          </a:p>
        </p:txBody>
      </p:sp>
      <p:sp>
        <p:nvSpPr>
          <p:cNvPr id="6" name="Text Box 4"/>
          <p:cNvSpPr txBox="1">
            <a:spLocks noChangeArrowheads="1"/>
          </p:cNvSpPr>
          <p:nvPr/>
        </p:nvSpPr>
        <p:spPr bwMode="auto">
          <a:xfrm>
            <a:off x="2423949" y="2486213"/>
            <a:ext cx="6396523" cy="2673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a:lnSpc>
                <a:spcPts val="3000"/>
              </a:lnSpc>
              <a:spcBef>
                <a:spcPts val="1200"/>
              </a:spcBef>
              <a:buFont typeface="Arial" panose="020B0604020202020204" pitchFamily="34" charset="0"/>
              <a:buChar char="•"/>
            </a:pPr>
            <a:r>
              <a:rPr lang="es-MX" sz="1800" b="1" dirty="0">
                <a:solidFill>
                  <a:schemeClr val="accent6">
                    <a:lumMod val="75000"/>
                  </a:schemeClr>
                </a:solidFill>
                <a:latin typeface="ZapfHumnst BT"/>
              </a:rPr>
              <a:t>Formateo de datos: </a:t>
            </a:r>
            <a:r>
              <a:rPr lang="es-MX" sz="1800" dirty="0">
                <a:solidFill>
                  <a:schemeClr val="bg2">
                    <a:lumMod val="25000"/>
                  </a:schemeClr>
                </a:solidFill>
                <a:latin typeface="ZapfHumnst BT"/>
              </a:rPr>
              <a:t>Opera como traductor entre los tipos diferentes de códigos (EBCDIC, UNICODE y ASCII).</a:t>
            </a:r>
          </a:p>
          <a:p>
            <a:pPr marL="285750" indent="-285750" algn="just">
              <a:lnSpc>
                <a:spcPts val="3000"/>
              </a:lnSpc>
              <a:spcBef>
                <a:spcPts val="1200"/>
              </a:spcBef>
              <a:buFont typeface="Arial" panose="020B0604020202020204" pitchFamily="34" charset="0"/>
              <a:buChar char="•"/>
            </a:pPr>
            <a:r>
              <a:rPr lang="es-MX" sz="1800" b="1" dirty="0">
                <a:solidFill>
                  <a:schemeClr val="accent6">
                    <a:lumMod val="75000"/>
                  </a:schemeClr>
                </a:solidFill>
                <a:latin typeface="ZapfHumnst BT"/>
              </a:rPr>
              <a:t>Cifrado de datos: </a:t>
            </a:r>
            <a:r>
              <a:rPr lang="es-MX" sz="1800" dirty="0">
                <a:solidFill>
                  <a:schemeClr val="bg2">
                    <a:lumMod val="25000"/>
                  </a:schemeClr>
                </a:solidFill>
                <a:latin typeface="ZapfHumnst BT"/>
              </a:rPr>
              <a:t>Protege la información durante la transmisión. Aplica a los datos procesos criptográficos.</a:t>
            </a:r>
          </a:p>
          <a:p>
            <a:pPr marL="285750" indent="-285750" algn="just">
              <a:lnSpc>
                <a:spcPts val="3000"/>
              </a:lnSpc>
              <a:spcBef>
                <a:spcPts val="1200"/>
              </a:spcBef>
              <a:buFont typeface="Arial" panose="020B0604020202020204" pitchFamily="34" charset="0"/>
              <a:buChar char="•"/>
            </a:pPr>
            <a:r>
              <a:rPr lang="es-MX" sz="1800" b="1" dirty="0">
                <a:solidFill>
                  <a:schemeClr val="accent6">
                    <a:lumMod val="75000"/>
                  </a:schemeClr>
                </a:solidFill>
                <a:latin typeface="ZapfHumnst BT"/>
              </a:rPr>
              <a:t>Compresión de datos: </a:t>
            </a:r>
            <a:r>
              <a:rPr lang="es-MX" sz="1800" dirty="0">
                <a:solidFill>
                  <a:schemeClr val="bg2">
                    <a:lumMod val="25000"/>
                  </a:schemeClr>
                </a:solidFill>
                <a:latin typeface="ZapfHumnst BT"/>
              </a:rPr>
              <a:t>Usa algoritmos para reducir el tamaño de los archivos.</a:t>
            </a:r>
          </a:p>
        </p:txBody>
      </p:sp>
      <p:sp>
        <p:nvSpPr>
          <p:cNvPr id="8"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4"/>
          <p:cNvSpPr txBox="1">
            <a:spLocks noChangeArrowheads="1"/>
          </p:cNvSpPr>
          <p:nvPr/>
        </p:nvSpPr>
        <p:spPr bwMode="auto">
          <a:xfrm>
            <a:off x="2627784" y="1353273"/>
            <a:ext cx="5715000" cy="46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b="1" dirty="0">
                <a:solidFill>
                  <a:schemeClr val="accent5">
                    <a:lumMod val="75000"/>
                  </a:schemeClr>
                </a:solidFill>
                <a:latin typeface="ZapfHumnst BT"/>
              </a:rPr>
              <a:t>Presentación</a:t>
            </a:r>
            <a:endParaRPr lang="es-MX" dirty="0">
              <a:solidFill>
                <a:schemeClr val="accent5">
                  <a:lumMod val="75000"/>
                </a:schemeClr>
              </a:solidFill>
              <a:latin typeface="ZapfHumnst BT"/>
            </a:endParaRPr>
          </a:p>
        </p:txBody>
      </p:sp>
      <p:pic>
        <p:nvPicPr>
          <p:cNvPr id="2" name="Imagen 1"/>
          <p:cNvPicPr>
            <a:picLocks noChangeAspect="1"/>
          </p:cNvPicPr>
          <p:nvPr/>
        </p:nvPicPr>
        <p:blipFill>
          <a:blip r:embed="rId2"/>
          <a:stretch>
            <a:fillRect/>
          </a:stretch>
        </p:blipFill>
        <p:spPr>
          <a:xfrm>
            <a:off x="323528" y="2116744"/>
            <a:ext cx="1960469" cy="3204208"/>
          </a:xfrm>
          <a:prstGeom prst="rect">
            <a:avLst/>
          </a:prstGeom>
        </p:spPr>
      </p:pic>
    </p:spTree>
    <p:extLst>
      <p:ext uri="{BB962C8B-B14F-4D97-AF65-F5344CB8AC3E}">
        <p14:creationId xmlns:p14="http://schemas.microsoft.com/office/powerpoint/2010/main" val="5203520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196"/>
                                        </p:tgtEl>
                                        <p:attrNameLst>
                                          <p:attrName>style.visibility</p:attrName>
                                        </p:attrNameLst>
                                      </p:cBhvr>
                                      <p:to>
                                        <p:strVal val="visible"/>
                                      </p:to>
                                    </p:set>
                                    <p:animEffect transition="in" filter="box(in)">
                                      <p:cBhvr>
                                        <p:cTn id="12" dur="2000"/>
                                        <p:tgtEl>
                                          <p:spTgt spid="819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p:bldP spid="6"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3" name="5 Imagen" descr="comu6.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37736" y="4221088"/>
            <a:ext cx="5199722" cy="2148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4" name="6 CuadroTexto"/>
          <p:cNvSpPr txBox="1">
            <a:spLocks noChangeArrowheads="1"/>
          </p:cNvSpPr>
          <p:nvPr/>
        </p:nvSpPr>
        <p:spPr bwMode="auto">
          <a:xfrm>
            <a:off x="2870747" y="1657449"/>
            <a:ext cx="5733701" cy="2365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sz="1800" b="1" dirty="0">
                <a:solidFill>
                  <a:schemeClr val="accent6">
                    <a:lumMod val="75000"/>
                  </a:schemeClr>
                </a:solidFill>
                <a:latin typeface="ZapfHumnst BT"/>
              </a:rPr>
              <a:t>Esta capa </a:t>
            </a:r>
            <a:r>
              <a:rPr lang="es-ES" sz="1800" b="1" dirty="0">
                <a:solidFill>
                  <a:schemeClr val="accent6">
                    <a:lumMod val="75000"/>
                  </a:schemeClr>
                </a:solidFill>
                <a:latin typeface="ZapfHumnst BT"/>
              </a:rPr>
              <a:t>establece, administra y termina el diálogo entre las aplicaciones de los dispositivos terminales (extremo a extremo).</a:t>
            </a:r>
          </a:p>
          <a:p>
            <a:pPr algn="just">
              <a:lnSpc>
                <a:spcPts val="3000"/>
              </a:lnSpc>
            </a:pPr>
            <a:r>
              <a:rPr lang="es-MX" sz="1800" dirty="0">
                <a:solidFill>
                  <a:schemeClr val="bg2">
                    <a:lumMod val="25000"/>
                  </a:schemeClr>
                </a:solidFill>
                <a:latin typeface="ZapfHumnst BT"/>
              </a:rPr>
              <a:t>La capa de sesión maneja el </a:t>
            </a:r>
            <a:r>
              <a:rPr lang="es-MX" sz="1800" b="1" dirty="0">
                <a:solidFill>
                  <a:schemeClr val="accent6">
                    <a:lumMod val="75000"/>
                  </a:schemeClr>
                </a:solidFill>
                <a:latin typeface="ZapfHumnst BT"/>
              </a:rPr>
              <a:t>intercambio de información</a:t>
            </a:r>
            <a:r>
              <a:rPr lang="es-MX" sz="1800" dirty="0">
                <a:solidFill>
                  <a:schemeClr val="bg2">
                    <a:lumMod val="25000"/>
                  </a:schemeClr>
                </a:solidFill>
                <a:latin typeface="ZapfHumnst BT"/>
              </a:rPr>
              <a:t> ya que se encarga de iniciar el diálogo, mantenerlo activo y restablecer las sesiones que se hayan interrumpido.</a:t>
            </a:r>
          </a:p>
        </p:txBody>
      </p:sp>
      <p:sp>
        <p:nvSpPr>
          <p:cNvPr id="7"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8" name="6 CuadroTexto"/>
          <p:cNvSpPr txBox="1">
            <a:spLocks noChangeArrowheads="1"/>
          </p:cNvSpPr>
          <p:nvPr/>
        </p:nvSpPr>
        <p:spPr bwMode="auto">
          <a:xfrm>
            <a:off x="2870747" y="1187624"/>
            <a:ext cx="5643563" cy="46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b="1" dirty="0">
                <a:solidFill>
                  <a:schemeClr val="accent5">
                    <a:lumMod val="75000"/>
                  </a:schemeClr>
                </a:solidFill>
                <a:latin typeface="ZapfHumnst BT"/>
              </a:rPr>
              <a:t>Sesión</a:t>
            </a:r>
            <a:endParaRPr lang="es-MX" dirty="0">
              <a:solidFill>
                <a:schemeClr val="accent5">
                  <a:lumMod val="75000"/>
                </a:schemeClr>
              </a:solidFill>
              <a:latin typeface="ZapfHumnst BT"/>
            </a:endParaRPr>
          </a:p>
        </p:txBody>
      </p:sp>
      <p:pic>
        <p:nvPicPr>
          <p:cNvPr id="2" name="Imagen 1"/>
          <p:cNvPicPr>
            <a:picLocks noChangeAspect="1"/>
          </p:cNvPicPr>
          <p:nvPr/>
        </p:nvPicPr>
        <p:blipFill>
          <a:blip r:embed="rId3"/>
          <a:stretch>
            <a:fillRect/>
          </a:stretch>
        </p:blipFill>
        <p:spPr>
          <a:xfrm>
            <a:off x="251520" y="1340768"/>
            <a:ext cx="2208979" cy="3600400"/>
          </a:xfrm>
          <a:prstGeom prst="rect">
            <a:avLst/>
          </a:prstGeom>
        </p:spPr>
      </p:pic>
    </p:spTree>
    <p:extLst>
      <p:ext uri="{BB962C8B-B14F-4D97-AF65-F5344CB8AC3E}">
        <p14:creationId xmlns:p14="http://schemas.microsoft.com/office/powerpoint/2010/main" val="253355054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4"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a:spLocks noChangeArrowheads="1"/>
          </p:cNvSpPr>
          <p:nvPr/>
        </p:nvSpPr>
        <p:spPr bwMode="auto">
          <a:xfrm>
            <a:off x="683568" y="1834345"/>
            <a:ext cx="7992888" cy="1144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spcBef>
                <a:spcPts val="600"/>
              </a:spcBef>
            </a:pPr>
            <a:r>
              <a:rPr lang="es-ES" sz="1900" b="1" dirty="0">
                <a:solidFill>
                  <a:schemeClr val="accent6">
                    <a:lumMod val="75000"/>
                  </a:schemeClr>
                </a:solidFill>
                <a:latin typeface="+mn-lt"/>
              </a:rPr>
              <a:t>Establece conexiones confiables entre dispositivos terminales (de extremo a extremo), sin importar a través de cuantos dispositivos intermedios tengan que viajar los datos.</a:t>
            </a:r>
            <a:endParaRPr lang="es-MX" sz="1900" dirty="0">
              <a:solidFill>
                <a:schemeClr val="bg2">
                  <a:lumMod val="25000"/>
                </a:schemeClr>
              </a:solidFill>
              <a:latin typeface="+mn-lt"/>
            </a:endParaRPr>
          </a:p>
        </p:txBody>
      </p:sp>
      <p:sp>
        <p:nvSpPr>
          <p:cNvPr id="7"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8" name="5 CuadroTexto"/>
          <p:cNvSpPr txBox="1">
            <a:spLocks noChangeArrowheads="1"/>
          </p:cNvSpPr>
          <p:nvPr/>
        </p:nvSpPr>
        <p:spPr bwMode="auto">
          <a:xfrm>
            <a:off x="683568" y="1217681"/>
            <a:ext cx="6072188"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800"/>
              </a:lnSpc>
            </a:pPr>
            <a:r>
              <a:rPr lang="es-MX" b="1" dirty="0">
                <a:solidFill>
                  <a:schemeClr val="accent5">
                    <a:lumMod val="75000"/>
                  </a:schemeClr>
                </a:solidFill>
                <a:latin typeface="+mn-lt"/>
              </a:rPr>
              <a:t>Transporte</a:t>
            </a:r>
            <a:endParaRPr lang="es-MX" dirty="0">
              <a:solidFill>
                <a:schemeClr val="accent5">
                  <a:lumMod val="75000"/>
                </a:schemeClr>
              </a:solidFill>
              <a:latin typeface="+mn-lt"/>
            </a:endParaRPr>
          </a:p>
        </p:txBody>
      </p:sp>
      <p:sp>
        <p:nvSpPr>
          <p:cNvPr id="9" name="object 4">
            <a:extLst>
              <a:ext uri="{FF2B5EF4-FFF2-40B4-BE49-F238E27FC236}">
                <a16:creationId xmlns:a16="http://schemas.microsoft.com/office/drawing/2014/main" id="{3321810A-FA69-45A4-AB96-1B677090042F}"/>
              </a:ext>
            </a:extLst>
          </p:cNvPr>
          <p:cNvSpPr/>
          <p:nvPr/>
        </p:nvSpPr>
        <p:spPr>
          <a:xfrm>
            <a:off x="665820" y="3356992"/>
            <a:ext cx="7776864" cy="1927731"/>
          </a:xfrm>
          <a:prstGeom prst="rect">
            <a:avLst/>
          </a:prstGeom>
          <a:blipFill>
            <a:blip r:embed="rId3"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dirty="0"/>
          </a:p>
        </p:txBody>
      </p:sp>
    </p:spTree>
    <p:extLst>
      <p:ext uri="{BB962C8B-B14F-4D97-AF65-F5344CB8AC3E}">
        <p14:creationId xmlns:p14="http://schemas.microsoft.com/office/powerpoint/2010/main" val="365662456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a:spLocks noChangeArrowheads="1"/>
          </p:cNvSpPr>
          <p:nvPr/>
        </p:nvSpPr>
        <p:spPr bwMode="auto">
          <a:xfrm>
            <a:off x="2627784" y="1596469"/>
            <a:ext cx="6072188" cy="3118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spcBef>
                <a:spcPts val="600"/>
              </a:spcBef>
            </a:pPr>
            <a:r>
              <a:rPr lang="es-MX" sz="1900" b="1" dirty="0">
                <a:solidFill>
                  <a:schemeClr val="accent6">
                    <a:lumMod val="75000"/>
                  </a:schemeClr>
                </a:solidFill>
                <a:latin typeface="+mn-lt"/>
              </a:rPr>
              <a:t>Capa encargada de efectuar el transporte de los datos del dispositivo origen al destino.</a:t>
            </a:r>
          </a:p>
          <a:p>
            <a:pPr algn="just">
              <a:lnSpc>
                <a:spcPts val="2800"/>
              </a:lnSpc>
              <a:spcBef>
                <a:spcPts val="600"/>
              </a:spcBef>
            </a:pPr>
            <a:r>
              <a:rPr lang="es-MX" sz="1900" dirty="0">
                <a:solidFill>
                  <a:schemeClr val="bg2">
                    <a:lumMod val="25000"/>
                  </a:schemeClr>
                </a:solidFill>
                <a:latin typeface="+mn-lt"/>
              </a:rPr>
              <a:t>Su función básica es aceptar los datos provenientes de la capa de sesión, dividirlos en unidades más pequeñas (</a:t>
            </a:r>
            <a:r>
              <a:rPr lang="es-MX" sz="1900" b="1" dirty="0">
                <a:solidFill>
                  <a:schemeClr val="accent6">
                    <a:lumMod val="75000"/>
                  </a:schemeClr>
                </a:solidFill>
                <a:latin typeface="+mn-lt"/>
              </a:rPr>
              <a:t>segmentos</a:t>
            </a:r>
            <a:r>
              <a:rPr lang="es-MX" sz="1900" dirty="0">
                <a:solidFill>
                  <a:schemeClr val="bg2">
                    <a:lumMod val="25000"/>
                  </a:schemeClr>
                </a:solidFill>
                <a:latin typeface="+mn-lt"/>
              </a:rPr>
              <a:t>), transferirlos a la capa de red y asegurarse de que todas las piezas lleguen correctamente al otro extremo. </a:t>
            </a:r>
          </a:p>
          <a:p>
            <a:pPr algn="just">
              <a:lnSpc>
                <a:spcPts val="2800"/>
              </a:lnSpc>
              <a:spcBef>
                <a:spcPts val="600"/>
              </a:spcBef>
            </a:pPr>
            <a:r>
              <a:rPr lang="es-MX" sz="1900" b="1" dirty="0">
                <a:solidFill>
                  <a:schemeClr val="accent6">
                    <a:lumMod val="75000"/>
                  </a:schemeClr>
                </a:solidFill>
                <a:latin typeface="+mn-lt"/>
              </a:rPr>
              <a:t>Segmenta y re-ensambla los datos </a:t>
            </a:r>
            <a:r>
              <a:rPr lang="es-MX" sz="1900" dirty="0">
                <a:solidFill>
                  <a:schemeClr val="bg2">
                    <a:lumMod val="25000"/>
                  </a:schemeClr>
                </a:solidFill>
                <a:latin typeface="+mn-lt"/>
              </a:rPr>
              <a:t>dentro de una sucesión de información.</a:t>
            </a:r>
          </a:p>
        </p:txBody>
      </p:sp>
      <p:sp>
        <p:nvSpPr>
          <p:cNvPr id="10" name="9 CuadroTexto"/>
          <p:cNvSpPr txBox="1">
            <a:spLocks noChangeArrowheads="1"/>
          </p:cNvSpPr>
          <p:nvPr/>
        </p:nvSpPr>
        <p:spPr bwMode="auto">
          <a:xfrm>
            <a:off x="2627784" y="4737461"/>
            <a:ext cx="6072188" cy="1503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800"/>
              </a:lnSpc>
            </a:pPr>
            <a:r>
              <a:rPr lang="es-MX" sz="1900" b="1" dirty="0">
                <a:solidFill>
                  <a:schemeClr val="bg2">
                    <a:lumMod val="25000"/>
                  </a:schemeClr>
                </a:solidFill>
                <a:latin typeface="+mn-lt"/>
              </a:rPr>
              <a:t>Funciones:</a:t>
            </a:r>
          </a:p>
          <a:p>
            <a:pPr>
              <a:lnSpc>
                <a:spcPts val="2800"/>
              </a:lnSpc>
              <a:buFont typeface="Wingdings" pitchFamily="2" charset="2"/>
              <a:buChar char="ü"/>
            </a:pPr>
            <a:r>
              <a:rPr lang="es-MX" sz="1900" dirty="0">
                <a:solidFill>
                  <a:schemeClr val="bg2">
                    <a:lumMod val="25000"/>
                  </a:schemeClr>
                </a:solidFill>
                <a:latin typeface="+mn-lt"/>
              </a:rPr>
              <a:t> Conexión de extremo a extremo (origen - destino)</a:t>
            </a:r>
          </a:p>
          <a:p>
            <a:pPr>
              <a:lnSpc>
                <a:spcPts val="2800"/>
              </a:lnSpc>
              <a:buFont typeface="Wingdings" pitchFamily="2" charset="2"/>
              <a:buChar char="ü"/>
            </a:pPr>
            <a:r>
              <a:rPr lang="es-MX" sz="1900" dirty="0">
                <a:solidFill>
                  <a:schemeClr val="bg2">
                    <a:lumMod val="25000"/>
                  </a:schemeClr>
                </a:solidFill>
                <a:latin typeface="+mn-lt"/>
              </a:rPr>
              <a:t> Detección y corrección de errores</a:t>
            </a:r>
          </a:p>
          <a:p>
            <a:pPr>
              <a:lnSpc>
                <a:spcPts val="2800"/>
              </a:lnSpc>
              <a:buFont typeface="Wingdings" pitchFamily="2" charset="2"/>
              <a:buChar char="ü"/>
            </a:pPr>
            <a:r>
              <a:rPr lang="es-MX" sz="1900" dirty="0">
                <a:solidFill>
                  <a:schemeClr val="bg2">
                    <a:lumMod val="25000"/>
                  </a:schemeClr>
                </a:solidFill>
                <a:latin typeface="+mn-lt"/>
              </a:rPr>
              <a:t> Control de flujo y secuenciación (origen – destino)</a:t>
            </a:r>
          </a:p>
        </p:txBody>
      </p:sp>
      <p:sp>
        <p:nvSpPr>
          <p:cNvPr id="7"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8" name="5 CuadroTexto"/>
          <p:cNvSpPr txBox="1">
            <a:spLocks noChangeArrowheads="1"/>
          </p:cNvSpPr>
          <p:nvPr/>
        </p:nvSpPr>
        <p:spPr bwMode="auto">
          <a:xfrm>
            <a:off x="2627784" y="1124744"/>
            <a:ext cx="6072188"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800"/>
              </a:lnSpc>
            </a:pPr>
            <a:r>
              <a:rPr lang="es-MX" b="1" dirty="0">
                <a:solidFill>
                  <a:schemeClr val="accent5">
                    <a:lumMod val="75000"/>
                  </a:schemeClr>
                </a:solidFill>
                <a:latin typeface="+mn-lt"/>
              </a:rPr>
              <a:t>Transporte</a:t>
            </a:r>
            <a:endParaRPr lang="es-MX" dirty="0">
              <a:solidFill>
                <a:schemeClr val="accent5">
                  <a:lumMod val="75000"/>
                </a:schemeClr>
              </a:solidFill>
              <a:latin typeface="+mn-lt"/>
            </a:endParaRPr>
          </a:p>
        </p:txBody>
      </p:sp>
      <p:pic>
        <p:nvPicPr>
          <p:cNvPr id="2" name="Imagen 1"/>
          <p:cNvPicPr>
            <a:picLocks noChangeAspect="1"/>
          </p:cNvPicPr>
          <p:nvPr/>
        </p:nvPicPr>
        <p:blipFill>
          <a:blip r:embed="rId3"/>
          <a:stretch>
            <a:fillRect/>
          </a:stretch>
        </p:blipFill>
        <p:spPr>
          <a:xfrm>
            <a:off x="203841" y="1792174"/>
            <a:ext cx="2207919" cy="3581042"/>
          </a:xfrm>
          <a:prstGeom prst="rect">
            <a:avLst/>
          </a:prstGeom>
        </p:spPr>
      </p:pic>
    </p:spTree>
    <p:extLst>
      <p:ext uri="{BB962C8B-B14F-4D97-AF65-F5344CB8AC3E}">
        <p14:creationId xmlns:p14="http://schemas.microsoft.com/office/powerpoint/2010/main" val="268866985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ox(in)">
                                      <p:cBhvr>
                                        <p:cTn id="1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5 CuadroTexto"/>
          <p:cNvSpPr txBox="1">
            <a:spLocks noChangeArrowheads="1"/>
          </p:cNvSpPr>
          <p:nvPr/>
        </p:nvSpPr>
        <p:spPr bwMode="auto">
          <a:xfrm>
            <a:off x="2267744" y="1556792"/>
            <a:ext cx="6408712" cy="429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800"/>
              </a:lnSpc>
            </a:pPr>
            <a:r>
              <a:rPr lang="es-MX" sz="2000" dirty="0">
                <a:solidFill>
                  <a:schemeClr val="bg2">
                    <a:lumMod val="25000"/>
                  </a:schemeClr>
                </a:solidFill>
                <a:latin typeface="Calibri" panose="020F0502020204030204" pitchFamily="34" charset="0"/>
              </a:rPr>
              <a:t>La</a:t>
            </a:r>
            <a:r>
              <a:rPr lang="es-MX" sz="2000" dirty="0">
                <a:latin typeface="Calibri" panose="020F0502020204030204" pitchFamily="34" charset="0"/>
              </a:rPr>
              <a:t> </a:t>
            </a:r>
            <a:r>
              <a:rPr lang="es-MX" sz="2000" b="1" dirty="0">
                <a:solidFill>
                  <a:schemeClr val="accent5">
                    <a:lumMod val="75000"/>
                  </a:schemeClr>
                </a:solidFill>
                <a:latin typeface="Calibri" panose="020F0502020204030204" pitchFamily="34" charset="0"/>
              </a:rPr>
              <a:t>capa de transporte </a:t>
            </a:r>
            <a:r>
              <a:rPr lang="es-MX" sz="2000" dirty="0">
                <a:solidFill>
                  <a:schemeClr val="bg2">
                    <a:lumMod val="25000"/>
                  </a:schemeClr>
                </a:solidFill>
                <a:latin typeface="Calibri" panose="020F0502020204030204" pitchFamily="34" charset="0"/>
              </a:rPr>
              <a:t>utiliza dos protocolos:</a:t>
            </a:r>
          </a:p>
        </p:txBody>
      </p:sp>
      <p:sp>
        <p:nvSpPr>
          <p:cNvPr id="6"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5" name="5 CuadroTexto"/>
          <p:cNvSpPr txBox="1">
            <a:spLocks noChangeArrowheads="1"/>
          </p:cNvSpPr>
          <p:nvPr/>
        </p:nvSpPr>
        <p:spPr bwMode="auto">
          <a:xfrm>
            <a:off x="2267744" y="1964684"/>
            <a:ext cx="6408712" cy="3836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000"/>
              </a:lnSpc>
            </a:pPr>
            <a:endParaRPr lang="es-MX" sz="2000" b="1" dirty="0">
              <a:solidFill>
                <a:schemeClr val="accent2"/>
              </a:solidFill>
              <a:latin typeface="Calibri" panose="020F0502020204030204" pitchFamily="34" charset="0"/>
            </a:endParaRPr>
          </a:p>
          <a:p>
            <a:pPr>
              <a:lnSpc>
                <a:spcPts val="2800"/>
              </a:lnSpc>
            </a:pPr>
            <a:r>
              <a:rPr lang="es-MX" sz="2000" b="1" dirty="0">
                <a:solidFill>
                  <a:schemeClr val="accent6">
                    <a:lumMod val="75000"/>
                  </a:schemeClr>
                </a:solidFill>
                <a:latin typeface="Calibri" panose="020F0502020204030204" pitchFamily="34" charset="0"/>
              </a:rPr>
              <a:t>TCP</a:t>
            </a:r>
            <a:r>
              <a:rPr lang="es-MX" sz="2000" dirty="0">
                <a:latin typeface="Calibri" panose="020F0502020204030204" pitchFamily="34" charset="0"/>
              </a:rPr>
              <a:t> </a:t>
            </a:r>
            <a:r>
              <a:rPr lang="es-MX" sz="1400" i="1" dirty="0">
                <a:solidFill>
                  <a:schemeClr val="bg2">
                    <a:lumMod val="25000"/>
                  </a:schemeClr>
                </a:solidFill>
                <a:cs typeface="Times New Roman" panose="02020603050405020304" pitchFamily="18" charset="0"/>
              </a:rPr>
              <a:t>(Protocolo de Control de Transmisión/Transmission Control Protocol)</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Servicio orientado a conexión</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Asegura que los datos se entreguen libres de </a:t>
            </a:r>
          </a:p>
          <a:p>
            <a:pPr lvl="1">
              <a:lnSpc>
                <a:spcPts val="2800"/>
              </a:lnSpc>
            </a:pPr>
            <a:r>
              <a:rPr lang="es-MX" sz="2000" dirty="0">
                <a:solidFill>
                  <a:schemeClr val="bg2">
                    <a:lumMod val="25000"/>
                  </a:schemeClr>
                </a:solidFill>
                <a:latin typeface="Calibri" panose="020F0502020204030204" pitchFamily="34" charset="0"/>
              </a:rPr>
              <a:t>     errores, en orden y sin pérdidas ni duplicaciones.</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Servicio de red de entrega ordenada y confiable</a:t>
            </a:r>
          </a:p>
          <a:p>
            <a:pPr>
              <a:lnSpc>
                <a:spcPts val="2000"/>
              </a:lnSpc>
            </a:pPr>
            <a:endParaRPr lang="es-MX" sz="2000" b="1" dirty="0">
              <a:solidFill>
                <a:schemeClr val="accent2"/>
              </a:solidFill>
              <a:latin typeface="Calibri" panose="020F0502020204030204" pitchFamily="34" charset="0"/>
            </a:endParaRPr>
          </a:p>
          <a:p>
            <a:pPr>
              <a:lnSpc>
                <a:spcPts val="2800"/>
              </a:lnSpc>
            </a:pPr>
            <a:r>
              <a:rPr lang="es-MX" sz="2000" b="1" dirty="0">
                <a:solidFill>
                  <a:schemeClr val="accent6">
                    <a:lumMod val="75000"/>
                  </a:schemeClr>
                </a:solidFill>
                <a:latin typeface="Calibri" panose="020F0502020204030204" pitchFamily="34" charset="0"/>
              </a:rPr>
              <a:t>UDP</a:t>
            </a:r>
            <a:r>
              <a:rPr lang="es-MX" sz="2000" dirty="0">
                <a:latin typeface="Calibri" panose="020F0502020204030204" pitchFamily="34" charset="0"/>
              </a:rPr>
              <a:t> </a:t>
            </a:r>
            <a:r>
              <a:rPr lang="es-MX" sz="1400" i="1" dirty="0">
                <a:solidFill>
                  <a:schemeClr val="bg2">
                    <a:lumMod val="25000"/>
                  </a:schemeClr>
                </a:solidFill>
                <a:cs typeface="Times New Roman" panose="02020603050405020304" pitchFamily="18" charset="0"/>
              </a:rPr>
              <a:t>(Protocolo de Datagrama de Usuario/User Datagram Protocol)</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Servicio no orientado a conexión, sin confirmación</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No garantiza el orden de entrega</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Servicio de red no confiable</a:t>
            </a:r>
          </a:p>
        </p:txBody>
      </p:sp>
      <p:pic>
        <p:nvPicPr>
          <p:cNvPr id="2" name="Imagen 1"/>
          <p:cNvPicPr>
            <a:picLocks noChangeAspect="1"/>
          </p:cNvPicPr>
          <p:nvPr/>
        </p:nvPicPr>
        <p:blipFill>
          <a:blip r:embed="rId3"/>
          <a:stretch>
            <a:fillRect/>
          </a:stretch>
        </p:blipFill>
        <p:spPr>
          <a:xfrm>
            <a:off x="171488" y="2346167"/>
            <a:ext cx="2024248" cy="3243073"/>
          </a:xfrm>
          <a:prstGeom prst="rect">
            <a:avLst/>
          </a:prstGeom>
        </p:spPr>
      </p:pic>
    </p:spTree>
    <p:extLst>
      <p:ext uri="{BB962C8B-B14F-4D97-AF65-F5344CB8AC3E}">
        <p14:creationId xmlns:p14="http://schemas.microsoft.com/office/powerpoint/2010/main" val="251652176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Text Box 7"/>
          <p:cNvSpPr txBox="1">
            <a:spLocks noChangeArrowheads="1"/>
          </p:cNvSpPr>
          <p:nvPr/>
        </p:nvSpPr>
        <p:spPr bwMode="auto">
          <a:xfrm>
            <a:off x="2857500" y="1857375"/>
            <a:ext cx="5429250" cy="112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200000"/>
              </a:lnSpc>
              <a:spcBef>
                <a:spcPct val="50000"/>
              </a:spcBef>
            </a:pPr>
            <a:r>
              <a:rPr lang="es-MX" sz="1800" b="1" u="sng" dirty="0">
                <a:solidFill>
                  <a:schemeClr val="accent6">
                    <a:lumMod val="75000"/>
                  </a:schemeClr>
                </a:solidFill>
                <a:latin typeface="ZapfHumnst BT"/>
              </a:rPr>
              <a:t>Conocer</a:t>
            </a:r>
            <a:r>
              <a:rPr lang="es-MX" sz="1800" dirty="0">
                <a:latin typeface="ZapfHumnst BT"/>
              </a:rPr>
              <a:t> el modelo abierto de interconexión de redes y </a:t>
            </a:r>
            <a:r>
              <a:rPr lang="es-MX" sz="1800" b="1" u="sng" dirty="0">
                <a:solidFill>
                  <a:schemeClr val="accent6">
                    <a:lumMod val="75000"/>
                  </a:schemeClr>
                </a:solidFill>
                <a:latin typeface="ZapfHumnst BT"/>
              </a:rPr>
              <a:t>comprender</a:t>
            </a:r>
            <a:r>
              <a:rPr lang="es-MX" sz="1800" dirty="0">
                <a:latin typeface="ZapfHumnst BT"/>
              </a:rPr>
              <a:t> las funciones de las capas del modelo </a:t>
            </a:r>
            <a:r>
              <a:rPr lang="es-MX" sz="1800" b="1" dirty="0">
                <a:latin typeface="ZapfHumnst BT"/>
              </a:rPr>
              <a:t>OSI</a:t>
            </a:r>
            <a:endParaRPr lang="es-MX" sz="1800" dirty="0">
              <a:latin typeface="ZapfHumnst BT"/>
            </a:endParaRPr>
          </a:p>
        </p:txBody>
      </p:sp>
      <p:graphicFrame>
        <p:nvGraphicFramePr>
          <p:cNvPr id="3077" name="Object 2"/>
          <p:cNvGraphicFramePr>
            <a:graphicFrameLocks noChangeAspect="1"/>
          </p:cNvGraphicFramePr>
          <p:nvPr/>
        </p:nvGraphicFramePr>
        <p:xfrm>
          <a:off x="609600" y="1828800"/>
          <a:ext cx="1752600" cy="2400300"/>
        </p:xfrm>
        <a:graphic>
          <a:graphicData uri="http://schemas.openxmlformats.org/presentationml/2006/ole">
            <mc:AlternateContent xmlns:mc="http://schemas.openxmlformats.org/markup-compatibility/2006">
              <mc:Choice xmlns:v="urn:schemas-microsoft-com:vml" Requires="v">
                <p:oleObj name="Bitmap Image" r:id="rId2" imgW="1752475" imgH="2400653" progId="Paint.Picture">
                  <p:embed/>
                </p:oleObj>
              </mc:Choice>
              <mc:Fallback>
                <p:oleObj name="Bitmap Image" r:id="rId2" imgW="1752475" imgH="2400653" progId="Paint.Picture">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828800"/>
                        <a:ext cx="1752600" cy="2400300"/>
                      </a:xfrm>
                      <a:prstGeom prst="rect">
                        <a:avLst/>
                      </a:prstGeom>
                      <a:noFill/>
                      <a:ln w="9525">
                        <a:solidFill>
                          <a:srgbClr val="8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 Box 2"/>
          <p:cNvSpPr txBox="1">
            <a:spLocks noChangeArrowheads="1"/>
          </p:cNvSpPr>
          <p:nvPr/>
        </p:nvSpPr>
        <p:spPr bwMode="auto">
          <a:xfrm>
            <a:off x="533400" y="555402"/>
            <a:ext cx="8077200" cy="641350"/>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sz="3600" b="1" dirty="0"/>
              <a:t>Objetivos de esta sesión</a:t>
            </a:r>
          </a:p>
        </p:txBody>
      </p:sp>
    </p:spTree>
    <p:extLst>
      <p:ext uri="{BB962C8B-B14F-4D97-AF65-F5344CB8AC3E}">
        <p14:creationId xmlns:p14="http://schemas.microsoft.com/office/powerpoint/2010/main" val="25145688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55"/>
                                        </p:tgtEl>
                                        <p:attrNameLst>
                                          <p:attrName>style.visibility</p:attrName>
                                        </p:attrNameLst>
                                      </p:cBhvr>
                                      <p:to>
                                        <p:strVal val="visible"/>
                                      </p:to>
                                    </p:set>
                                    <p:animEffect transition="in" filter="dissolve">
                                      <p:cBhvr>
                                        <p:cTn id="7" dur="500"/>
                                        <p:tgtEl>
                                          <p:spTgt spid="2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5"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72008"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Capas del Modelo OSI</a:t>
            </a:r>
          </a:p>
        </p:txBody>
      </p:sp>
      <p:grpSp>
        <p:nvGrpSpPr>
          <p:cNvPr id="10" name="Grupo 9"/>
          <p:cNvGrpSpPr/>
          <p:nvPr/>
        </p:nvGrpSpPr>
        <p:grpSpPr>
          <a:xfrm>
            <a:off x="4139952" y="2177855"/>
            <a:ext cx="4507262" cy="4392488"/>
            <a:chOff x="3788024" y="1772816"/>
            <a:chExt cx="4824536" cy="4824536"/>
          </a:xfrm>
        </p:grpSpPr>
        <p:pic>
          <p:nvPicPr>
            <p:cNvPr id="11" name="Imagen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8024" y="1772816"/>
              <a:ext cx="4824536" cy="4824536"/>
            </a:xfrm>
            <a:prstGeom prst="rect">
              <a:avLst/>
            </a:prstGeom>
          </p:spPr>
        </p:pic>
        <p:sp>
          <p:nvSpPr>
            <p:cNvPr id="12" name="Nube 11"/>
            <p:cNvSpPr/>
            <p:nvPr/>
          </p:nvSpPr>
          <p:spPr>
            <a:xfrm>
              <a:off x="4427984" y="3011161"/>
              <a:ext cx="1656184" cy="1857999"/>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s-MX" b="1" dirty="0">
                  <a:solidFill>
                    <a:srgbClr val="FF0000"/>
                  </a:solidFill>
                </a:rPr>
                <a:t>¿Estás recibiendo todo esto?</a:t>
              </a:r>
            </a:p>
          </p:txBody>
        </p:sp>
        <p:sp>
          <p:nvSpPr>
            <p:cNvPr id="13" name="Nube 12"/>
            <p:cNvSpPr/>
            <p:nvPr/>
          </p:nvSpPr>
          <p:spPr>
            <a:xfrm>
              <a:off x="6084168" y="2860040"/>
              <a:ext cx="2142316" cy="1857999"/>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s-MX" b="1" dirty="0">
                  <a:solidFill>
                    <a:srgbClr val="FF0000"/>
                  </a:solidFill>
                </a:rPr>
                <a:t>Te confirmo recibí la información.</a:t>
              </a:r>
            </a:p>
          </p:txBody>
        </p:sp>
        <p:sp>
          <p:nvSpPr>
            <p:cNvPr id="14" name="Rectángulo 13"/>
            <p:cNvSpPr/>
            <p:nvPr/>
          </p:nvSpPr>
          <p:spPr>
            <a:xfrm>
              <a:off x="5698092" y="1988840"/>
              <a:ext cx="890132" cy="7200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sp>
        <p:nvSpPr>
          <p:cNvPr id="7" name="5 CuadroTexto"/>
          <p:cNvSpPr txBox="1">
            <a:spLocks noChangeArrowheads="1"/>
          </p:cNvSpPr>
          <p:nvPr/>
        </p:nvSpPr>
        <p:spPr bwMode="auto">
          <a:xfrm>
            <a:off x="2267744" y="1173390"/>
            <a:ext cx="6184576" cy="927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800"/>
              </a:lnSpc>
              <a:spcAft>
                <a:spcPts val="1200"/>
              </a:spcAft>
            </a:pPr>
            <a:r>
              <a:rPr lang="es-MX" sz="1800" b="1" dirty="0">
                <a:solidFill>
                  <a:schemeClr val="accent6">
                    <a:lumMod val="75000"/>
                  </a:schemeClr>
                </a:solidFill>
                <a:latin typeface="ZapfHumnst BT"/>
              </a:rPr>
              <a:t>TCP</a:t>
            </a:r>
            <a:r>
              <a:rPr lang="es-MX" sz="1800" dirty="0">
                <a:latin typeface="ZapfHumnst BT"/>
              </a:rPr>
              <a:t> </a:t>
            </a:r>
            <a:r>
              <a:rPr lang="es-MX" sz="1400" dirty="0">
                <a:latin typeface="ZapfHumnst BT"/>
              </a:rPr>
              <a:t>(Protocolo de Control de Transmisión/Transmission Control Protocol)</a:t>
            </a:r>
          </a:p>
          <a:p>
            <a:pPr lvl="1">
              <a:lnSpc>
                <a:spcPts val="2800"/>
              </a:lnSpc>
              <a:buFont typeface="Wingdings" pitchFamily="2" charset="2"/>
              <a:buChar char="ü"/>
            </a:pPr>
            <a:r>
              <a:rPr lang="es-MX" sz="1800" dirty="0">
                <a:latin typeface="ZapfHumnst BT"/>
              </a:rPr>
              <a:t>  </a:t>
            </a:r>
            <a:r>
              <a:rPr lang="es-MX" sz="1800" b="1" dirty="0">
                <a:solidFill>
                  <a:schemeClr val="accent5">
                    <a:lumMod val="75000"/>
                  </a:schemeClr>
                </a:solidFill>
                <a:latin typeface="ZapfHumnst BT"/>
              </a:rPr>
              <a:t>Servicio orientado a conexión</a:t>
            </a:r>
          </a:p>
        </p:txBody>
      </p:sp>
      <p:sp>
        <p:nvSpPr>
          <p:cNvPr id="8" name="5 CuadroTexto"/>
          <p:cNvSpPr txBox="1">
            <a:spLocks noChangeArrowheads="1"/>
          </p:cNvSpPr>
          <p:nvPr/>
        </p:nvSpPr>
        <p:spPr bwMode="auto">
          <a:xfrm>
            <a:off x="2627784" y="2177855"/>
            <a:ext cx="4032448"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514350" lvl="1" indent="-285750">
              <a:lnSpc>
                <a:spcPts val="2800"/>
              </a:lnSpc>
              <a:buFont typeface="Courier New" panose="02070309020205020404" pitchFamily="49" charset="0"/>
              <a:buChar char="o"/>
            </a:pPr>
            <a:r>
              <a:rPr lang="es-MX" sz="1600" dirty="0">
                <a:latin typeface="ZapfHumnst BT"/>
              </a:rPr>
              <a:t>Navegadores de web</a:t>
            </a:r>
          </a:p>
          <a:p>
            <a:pPr marL="514350" lvl="1" indent="-285750">
              <a:lnSpc>
                <a:spcPts val="2800"/>
              </a:lnSpc>
              <a:buFont typeface="Courier New" panose="02070309020205020404" pitchFamily="49" charset="0"/>
              <a:buChar char="o"/>
            </a:pPr>
            <a:r>
              <a:rPr lang="es-MX" sz="1600" dirty="0">
                <a:latin typeface="ZapfHumnst BT"/>
              </a:rPr>
              <a:t>Correo electrónico</a:t>
            </a:r>
          </a:p>
          <a:p>
            <a:pPr marL="514350" lvl="1" indent="-285750">
              <a:lnSpc>
                <a:spcPts val="2800"/>
              </a:lnSpc>
              <a:buFont typeface="Courier New" panose="02070309020205020404" pitchFamily="49" charset="0"/>
              <a:buChar char="o"/>
            </a:pPr>
            <a:r>
              <a:rPr lang="es-MX" sz="1600" dirty="0">
                <a:latin typeface="ZapfHumnst BT"/>
              </a:rPr>
              <a:t>Transferencia de archivos</a:t>
            </a:r>
          </a:p>
        </p:txBody>
      </p:sp>
      <p:pic>
        <p:nvPicPr>
          <p:cNvPr id="2" name="Imagen 1">
            <a:extLst>
              <a:ext uri="{FF2B5EF4-FFF2-40B4-BE49-F238E27FC236}">
                <a16:creationId xmlns:a16="http://schemas.microsoft.com/office/drawing/2014/main" id="{86EA2160-402B-35C7-A321-D1510E0A1D28}"/>
              </a:ext>
            </a:extLst>
          </p:cNvPr>
          <p:cNvPicPr>
            <a:picLocks noChangeAspect="1"/>
          </p:cNvPicPr>
          <p:nvPr/>
        </p:nvPicPr>
        <p:blipFill>
          <a:blip r:embed="rId4"/>
          <a:stretch>
            <a:fillRect/>
          </a:stretch>
        </p:blipFill>
        <p:spPr>
          <a:xfrm>
            <a:off x="171488" y="2346167"/>
            <a:ext cx="2024248" cy="3243073"/>
          </a:xfrm>
          <a:prstGeom prst="rect">
            <a:avLst/>
          </a:prstGeom>
        </p:spPr>
      </p:pic>
    </p:spTree>
    <p:extLst>
      <p:ext uri="{BB962C8B-B14F-4D97-AF65-F5344CB8AC3E}">
        <p14:creationId xmlns:p14="http://schemas.microsoft.com/office/powerpoint/2010/main" val="2478171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72008"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Capas del modelo OSI</a:t>
            </a:r>
          </a:p>
        </p:txBody>
      </p:sp>
      <p:grpSp>
        <p:nvGrpSpPr>
          <p:cNvPr id="12" name="Grupo 11"/>
          <p:cNvGrpSpPr/>
          <p:nvPr/>
        </p:nvGrpSpPr>
        <p:grpSpPr>
          <a:xfrm>
            <a:off x="4224061" y="2160512"/>
            <a:ext cx="4608512" cy="4536504"/>
            <a:chOff x="3788024" y="1772816"/>
            <a:chExt cx="4824536" cy="4824536"/>
          </a:xfrm>
        </p:grpSpPr>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8024" y="1772816"/>
              <a:ext cx="4824536" cy="4824536"/>
            </a:xfrm>
            <a:prstGeom prst="rect">
              <a:avLst/>
            </a:prstGeom>
          </p:spPr>
        </p:pic>
        <p:sp>
          <p:nvSpPr>
            <p:cNvPr id="3" name="Nube 2"/>
            <p:cNvSpPr/>
            <p:nvPr/>
          </p:nvSpPr>
          <p:spPr>
            <a:xfrm>
              <a:off x="4427984" y="3011161"/>
              <a:ext cx="1656184" cy="1857999"/>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s-MX" b="1" dirty="0">
                  <a:solidFill>
                    <a:srgbClr val="FF0000"/>
                  </a:solidFill>
                </a:rPr>
                <a:t>¿Estás recibiendo todo esto?</a:t>
              </a:r>
            </a:p>
          </p:txBody>
        </p:sp>
        <p:sp>
          <p:nvSpPr>
            <p:cNvPr id="11" name="Nube 10"/>
            <p:cNvSpPr/>
            <p:nvPr/>
          </p:nvSpPr>
          <p:spPr>
            <a:xfrm>
              <a:off x="6084168" y="2860040"/>
              <a:ext cx="2142316" cy="1857999"/>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s-MX" b="1" dirty="0">
                  <a:solidFill>
                    <a:srgbClr val="FF0000"/>
                  </a:solidFill>
                </a:rPr>
                <a:t>A quién le importa envíalo más rápido!</a:t>
              </a:r>
            </a:p>
          </p:txBody>
        </p:sp>
        <p:sp>
          <p:nvSpPr>
            <p:cNvPr id="10" name="Rectángulo 9"/>
            <p:cNvSpPr/>
            <p:nvPr/>
          </p:nvSpPr>
          <p:spPr>
            <a:xfrm>
              <a:off x="5698092" y="1988840"/>
              <a:ext cx="890132" cy="7200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sp>
        <p:nvSpPr>
          <p:cNvPr id="6" name="5 CuadroTexto"/>
          <p:cNvSpPr txBox="1">
            <a:spLocks noChangeArrowheads="1"/>
          </p:cNvSpPr>
          <p:nvPr/>
        </p:nvSpPr>
        <p:spPr bwMode="auto">
          <a:xfrm>
            <a:off x="1907704" y="1233335"/>
            <a:ext cx="8001000" cy="927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800"/>
              </a:lnSpc>
              <a:spcAft>
                <a:spcPts val="1200"/>
              </a:spcAft>
            </a:pPr>
            <a:r>
              <a:rPr lang="es-MX" sz="1800" b="1" dirty="0">
                <a:solidFill>
                  <a:schemeClr val="accent6">
                    <a:lumMod val="75000"/>
                  </a:schemeClr>
                </a:solidFill>
                <a:latin typeface="ZapfHumnst BT"/>
              </a:rPr>
              <a:t>        UDP</a:t>
            </a:r>
            <a:r>
              <a:rPr lang="es-MX" sz="1800" dirty="0">
                <a:latin typeface="ZapfHumnst BT"/>
              </a:rPr>
              <a:t> </a:t>
            </a:r>
            <a:r>
              <a:rPr lang="es-MX" sz="1400" dirty="0">
                <a:latin typeface="ZapfHumnst BT"/>
              </a:rPr>
              <a:t>(Protocolo de Datagrama de Usuario/User Datagram Protocol)</a:t>
            </a:r>
          </a:p>
          <a:p>
            <a:pPr lvl="1">
              <a:lnSpc>
                <a:spcPts val="2800"/>
              </a:lnSpc>
              <a:buFont typeface="Wingdings" pitchFamily="2" charset="2"/>
              <a:buChar char="ü"/>
            </a:pPr>
            <a:r>
              <a:rPr lang="es-MX" sz="1600" dirty="0">
                <a:latin typeface="ZapfHumnst BT"/>
              </a:rPr>
              <a:t>  </a:t>
            </a:r>
            <a:r>
              <a:rPr lang="es-MX" sz="1600" b="1" dirty="0">
                <a:solidFill>
                  <a:schemeClr val="accent5">
                    <a:lumMod val="75000"/>
                  </a:schemeClr>
                </a:solidFill>
                <a:latin typeface="ZapfHumnst BT"/>
              </a:rPr>
              <a:t>Servicio no orientado a conexión, sin confirmación</a:t>
            </a:r>
          </a:p>
        </p:txBody>
      </p:sp>
      <p:sp>
        <p:nvSpPr>
          <p:cNvPr id="9" name="5 CuadroTexto"/>
          <p:cNvSpPr txBox="1">
            <a:spLocks noChangeArrowheads="1"/>
          </p:cNvSpPr>
          <p:nvPr/>
        </p:nvSpPr>
        <p:spPr bwMode="auto">
          <a:xfrm>
            <a:off x="2299271" y="2130450"/>
            <a:ext cx="6429767" cy="1486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514350" lvl="1" indent="-285750">
              <a:lnSpc>
                <a:spcPts val="2800"/>
              </a:lnSpc>
              <a:buFont typeface="Courier New" panose="02070309020205020404" pitchFamily="49" charset="0"/>
              <a:buChar char="o"/>
            </a:pPr>
            <a:r>
              <a:rPr lang="es-MX" sz="1400" dirty="0">
                <a:latin typeface="ZapfHumnst BT"/>
              </a:rPr>
              <a:t>Streaming video (distribución digital de contenido multimedia)</a:t>
            </a:r>
          </a:p>
          <a:p>
            <a:pPr marL="514350" lvl="1" indent="-285750">
              <a:lnSpc>
                <a:spcPts val="2800"/>
              </a:lnSpc>
              <a:buFont typeface="Courier New" panose="02070309020205020404" pitchFamily="49" charset="0"/>
              <a:buChar char="o"/>
            </a:pPr>
            <a:r>
              <a:rPr lang="es-MX" sz="1400" dirty="0">
                <a:latin typeface="ZapfHumnst BT"/>
              </a:rPr>
              <a:t>Voz sobre IP</a:t>
            </a:r>
          </a:p>
          <a:p>
            <a:pPr marL="514350" lvl="1" indent="-285750">
              <a:lnSpc>
                <a:spcPts val="2800"/>
              </a:lnSpc>
              <a:buFont typeface="Courier New" panose="02070309020205020404" pitchFamily="49" charset="0"/>
              <a:buChar char="o"/>
            </a:pPr>
            <a:r>
              <a:rPr lang="es-MX" sz="1400" dirty="0">
                <a:latin typeface="ZapfHumnst BT"/>
              </a:rPr>
              <a:t>Sistema de nombres de dominio</a:t>
            </a:r>
          </a:p>
          <a:p>
            <a:pPr marL="514350" lvl="1" indent="-285750">
              <a:lnSpc>
                <a:spcPts val="2800"/>
              </a:lnSpc>
              <a:buFont typeface="Courier New" panose="02070309020205020404" pitchFamily="49" charset="0"/>
              <a:buChar char="o"/>
            </a:pPr>
            <a:r>
              <a:rPr lang="es-MX" sz="1400" dirty="0">
                <a:latin typeface="ZapfHumnst BT"/>
              </a:rPr>
              <a:t>Juegos en línea</a:t>
            </a:r>
          </a:p>
        </p:txBody>
      </p:sp>
      <p:pic>
        <p:nvPicPr>
          <p:cNvPr id="7" name="Imagen 1">
            <a:extLst>
              <a:ext uri="{FF2B5EF4-FFF2-40B4-BE49-F238E27FC236}">
                <a16:creationId xmlns:a16="http://schemas.microsoft.com/office/drawing/2014/main" id="{921C3F49-A1DE-6F22-2BA7-FE573BEF6E62}"/>
              </a:ext>
            </a:extLst>
          </p:cNvPr>
          <p:cNvPicPr>
            <a:picLocks noChangeAspect="1"/>
          </p:cNvPicPr>
          <p:nvPr/>
        </p:nvPicPr>
        <p:blipFill>
          <a:blip r:embed="rId4"/>
          <a:stretch>
            <a:fillRect/>
          </a:stretch>
        </p:blipFill>
        <p:spPr>
          <a:xfrm>
            <a:off x="171488" y="2346167"/>
            <a:ext cx="2024248" cy="3243073"/>
          </a:xfrm>
          <a:prstGeom prst="rect">
            <a:avLst/>
          </a:prstGeom>
        </p:spPr>
      </p:pic>
    </p:spTree>
    <p:extLst>
      <p:ext uri="{BB962C8B-B14F-4D97-AF65-F5344CB8AC3E}">
        <p14:creationId xmlns:p14="http://schemas.microsoft.com/office/powerpoint/2010/main" val="2010919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10" name="Text Box 2"/>
          <p:cNvSpPr txBox="1">
            <a:spLocks noChangeArrowheads="1"/>
          </p:cNvSpPr>
          <p:nvPr/>
        </p:nvSpPr>
        <p:spPr bwMode="auto">
          <a:xfrm>
            <a:off x="2673994" y="1196752"/>
            <a:ext cx="57864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ZapfHumnst BT"/>
              </a:rPr>
              <a:t>Red</a:t>
            </a:r>
            <a:endParaRPr lang="es-MX" dirty="0">
              <a:solidFill>
                <a:schemeClr val="accent5">
                  <a:lumMod val="75000"/>
                </a:schemeClr>
              </a:solidFill>
              <a:latin typeface="ZapfHumnst BT"/>
            </a:endParaRPr>
          </a:p>
        </p:txBody>
      </p:sp>
      <p:pic>
        <p:nvPicPr>
          <p:cNvPr id="2" name="Imagen 1"/>
          <p:cNvPicPr>
            <a:picLocks noChangeAspect="1"/>
          </p:cNvPicPr>
          <p:nvPr/>
        </p:nvPicPr>
        <p:blipFill>
          <a:blip r:embed="rId2"/>
          <a:stretch>
            <a:fillRect/>
          </a:stretch>
        </p:blipFill>
        <p:spPr>
          <a:xfrm>
            <a:off x="261849" y="2056991"/>
            <a:ext cx="2165721" cy="3466684"/>
          </a:xfrm>
          <a:prstGeom prst="rect">
            <a:avLst/>
          </a:prstGeom>
        </p:spPr>
      </p:pic>
      <p:sp>
        <p:nvSpPr>
          <p:cNvPr id="11" name="CuadroTexto 10">
            <a:extLst>
              <a:ext uri="{FF2B5EF4-FFF2-40B4-BE49-F238E27FC236}">
                <a16:creationId xmlns:a16="http://schemas.microsoft.com/office/drawing/2014/main" id="{2B817713-3037-4743-8B65-EC7CF6713E39}"/>
              </a:ext>
            </a:extLst>
          </p:cNvPr>
          <p:cNvSpPr txBox="1"/>
          <p:nvPr/>
        </p:nvSpPr>
        <p:spPr>
          <a:xfrm>
            <a:off x="2650889" y="1865537"/>
            <a:ext cx="5832648" cy="1175963"/>
          </a:xfrm>
          <a:prstGeom prst="rect">
            <a:avLst/>
          </a:prstGeom>
          <a:noFill/>
        </p:spPr>
        <p:txBody>
          <a:bodyPr wrap="square">
            <a:spAutoFit/>
          </a:bodyPr>
          <a:lstStyle/>
          <a:p>
            <a:pPr algn="just">
              <a:lnSpc>
                <a:spcPts val="2900"/>
              </a:lnSpc>
            </a:pPr>
            <a:r>
              <a:rPr lang="es-MX" b="1" dirty="0">
                <a:solidFill>
                  <a:schemeClr val="accent6">
                    <a:lumMod val="75000"/>
                  </a:schemeClr>
                </a:solidFill>
                <a:latin typeface="ZapfHumnst BT"/>
              </a:rPr>
              <a:t>Establece un esquema de direccionamiento global (lógico) entre redes para determinar el mejor camino (ruta) por el cual los mensajes puedan llegar a su destino final.</a:t>
            </a:r>
            <a:endParaRPr lang="es-MX" dirty="0">
              <a:solidFill>
                <a:schemeClr val="accent6">
                  <a:lumMod val="75000"/>
                </a:schemeClr>
              </a:solidFill>
            </a:endParaRPr>
          </a:p>
        </p:txBody>
      </p:sp>
      <p:sp>
        <p:nvSpPr>
          <p:cNvPr id="9" name="object 5">
            <a:extLst>
              <a:ext uri="{FF2B5EF4-FFF2-40B4-BE49-F238E27FC236}">
                <a16:creationId xmlns:a16="http://schemas.microsoft.com/office/drawing/2014/main" id="{49693775-1360-45EA-B828-AB8CD7B6011C}"/>
              </a:ext>
            </a:extLst>
          </p:cNvPr>
          <p:cNvSpPr/>
          <p:nvPr/>
        </p:nvSpPr>
        <p:spPr>
          <a:xfrm>
            <a:off x="2734449" y="3429000"/>
            <a:ext cx="5665527" cy="1921269"/>
          </a:xfrm>
          <a:prstGeom prst="rect">
            <a:avLst/>
          </a:prstGeom>
          <a:blipFill>
            <a:blip r:embed="rId3"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dirty="0"/>
          </a:p>
        </p:txBody>
      </p:sp>
    </p:spTree>
    <p:extLst>
      <p:ext uri="{BB962C8B-B14F-4D97-AF65-F5344CB8AC3E}">
        <p14:creationId xmlns:p14="http://schemas.microsoft.com/office/powerpoint/2010/main" val="27043628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2"/>
          <p:cNvSpPr txBox="1">
            <a:spLocks noChangeArrowheads="1"/>
          </p:cNvSpPr>
          <p:nvPr/>
        </p:nvSpPr>
        <p:spPr bwMode="auto">
          <a:xfrm>
            <a:off x="2603487" y="2172935"/>
            <a:ext cx="6048672" cy="1531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a:lnSpc>
                <a:spcPct val="150000"/>
              </a:lnSpc>
              <a:buFont typeface="Arial" panose="020B0604020202020204" pitchFamily="34" charset="0"/>
              <a:buChar char="•"/>
            </a:pPr>
            <a:r>
              <a:rPr lang="es-MX" sz="1600" dirty="0">
                <a:solidFill>
                  <a:schemeClr val="bg2">
                    <a:lumMod val="25000"/>
                  </a:schemeClr>
                </a:solidFill>
                <a:latin typeface="+mn-lt"/>
              </a:rPr>
              <a:t>Esta capa </a:t>
            </a:r>
            <a:r>
              <a:rPr lang="es-MX" sz="1600" b="1" dirty="0">
                <a:solidFill>
                  <a:schemeClr val="accent6">
                    <a:lumMod val="75000"/>
                  </a:schemeClr>
                </a:solidFill>
                <a:latin typeface="+mn-lt"/>
              </a:rPr>
              <a:t>determina el mejor camino </a:t>
            </a:r>
            <a:r>
              <a:rPr lang="es-MX" sz="1600" dirty="0">
                <a:solidFill>
                  <a:schemeClr val="bg2">
                    <a:lumMod val="25000"/>
                  </a:schemeClr>
                </a:solidFill>
                <a:latin typeface="+mn-lt"/>
              </a:rPr>
              <a:t>para mover los datos de un lugar a otro. </a:t>
            </a:r>
          </a:p>
          <a:p>
            <a:pPr marL="285750" indent="-285750" algn="just">
              <a:lnSpc>
                <a:spcPct val="150000"/>
              </a:lnSpc>
              <a:buFont typeface="Arial" panose="020B0604020202020204" pitchFamily="34" charset="0"/>
              <a:buChar char="•"/>
            </a:pPr>
            <a:r>
              <a:rPr lang="es-MX" sz="1600" dirty="0">
                <a:solidFill>
                  <a:schemeClr val="bg2">
                    <a:lumMod val="25000"/>
                  </a:schemeClr>
                </a:solidFill>
                <a:latin typeface="+mn-lt"/>
              </a:rPr>
              <a:t>Esta capa usa el esquema de direccionamiento </a:t>
            </a:r>
            <a:r>
              <a:rPr lang="es-MX" sz="1600" b="1" dirty="0">
                <a:solidFill>
                  <a:schemeClr val="accent6">
                    <a:lumMod val="75000"/>
                  </a:schemeClr>
                </a:solidFill>
                <a:latin typeface="+mn-lt"/>
              </a:rPr>
              <a:t>IP</a:t>
            </a:r>
            <a:r>
              <a:rPr lang="es-MX" sz="1600" dirty="0">
                <a:solidFill>
                  <a:schemeClr val="bg2">
                    <a:lumMod val="25000"/>
                  </a:schemeClr>
                </a:solidFill>
                <a:latin typeface="+mn-lt"/>
              </a:rPr>
              <a:t> (Internet Protocol). </a:t>
            </a:r>
            <a:endParaRPr lang="es-MX" sz="1600" dirty="0">
              <a:solidFill>
                <a:schemeClr val="accent6">
                  <a:lumMod val="75000"/>
                </a:schemeClr>
              </a:solidFill>
              <a:latin typeface="+mn-lt"/>
            </a:endParaRPr>
          </a:p>
        </p:txBody>
      </p:sp>
      <p:pic>
        <p:nvPicPr>
          <p:cNvPr id="15366" name="5 Imagen" descr="computer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29442" y="3573016"/>
            <a:ext cx="2298837" cy="2410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2"/>
          <p:cNvSpPr txBox="1">
            <a:spLocks noChangeArrowheads="1"/>
          </p:cNvSpPr>
          <p:nvPr/>
        </p:nvSpPr>
        <p:spPr bwMode="auto">
          <a:xfrm>
            <a:off x="2774446" y="3944162"/>
            <a:ext cx="3071813" cy="116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600" dirty="0">
                <a:solidFill>
                  <a:schemeClr val="bg2">
                    <a:lumMod val="25000"/>
                  </a:schemeClr>
                </a:solidFill>
                <a:latin typeface="ZapfHumnst BT"/>
              </a:rPr>
              <a:t>Funciones:</a:t>
            </a:r>
          </a:p>
          <a:p>
            <a:pPr algn="just">
              <a:lnSpc>
                <a:spcPct val="150000"/>
              </a:lnSpc>
              <a:buFont typeface="Wingdings" pitchFamily="2" charset="2"/>
              <a:buChar char="ü"/>
            </a:pPr>
            <a:r>
              <a:rPr lang="es-MX" sz="1600" dirty="0">
                <a:solidFill>
                  <a:schemeClr val="bg2">
                    <a:lumMod val="25000"/>
                  </a:schemeClr>
                </a:solidFill>
                <a:latin typeface="ZapfHumnst BT"/>
              </a:rPr>
              <a:t> Selección de ruta</a:t>
            </a:r>
          </a:p>
          <a:p>
            <a:pPr algn="just">
              <a:lnSpc>
                <a:spcPct val="150000"/>
              </a:lnSpc>
              <a:buFont typeface="Wingdings" pitchFamily="2" charset="2"/>
              <a:buChar char="ü"/>
            </a:pPr>
            <a:r>
              <a:rPr lang="es-MX" sz="1600" dirty="0">
                <a:solidFill>
                  <a:schemeClr val="bg2">
                    <a:lumMod val="25000"/>
                  </a:schemeClr>
                </a:solidFill>
                <a:latin typeface="ZapfHumnst BT"/>
              </a:rPr>
              <a:t> Direccionamiento lógico</a:t>
            </a: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10" name="Text Box 2"/>
          <p:cNvSpPr txBox="1">
            <a:spLocks noChangeArrowheads="1"/>
          </p:cNvSpPr>
          <p:nvPr/>
        </p:nvSpPr>
        <p:spPr bwMode="auto">
          <a:xfrm>
            <a:off x="2673994" y="1196752"/>
            <a:ext cx="57864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ZapfHumnst BT"/>
              </a:rPr>
              <a:t>Red</a:t>
            </a:r>
            <a:endParaRPr lang="es-MX" dirty="0">
              <a:solidFill>
                <a:schemeClr val="accent5">
                  <a:lumMod val="75000"/>
                </a:schemeClr>
              </a:solidFill>
              <a:latin typeface="ZapfHumnst BT"/>
            </a:endParaRPr>
          </a:p>
        </p:txBody>
      </p:sp>
      <p:pic>
        <p:nvPicPr>
          <p:cNvPr id="2" name="Imagen 1"/>
          <p:cNvPicPr>
            <a:picLocks noChangeAspect="1"/>
          </p:cNvPicPr>
          <p:nvPr/>
        </p:nvPicPr>
        <p:blipFill>
          <a:blip r:embed="rId3"/>
          <a:stretch>
            <a:fillRect/>
          </a:stretch>
        </p:blipFill>
        <p:spPr>
          <a:xfrm>
            <a:off x="261849" y="2056991"/>
            <a:ext cx="2165721" cy="3466684"/>
          </a:xfrm>
          <a:prstGeom prst="rect">
            <a:avLst/>
          </a:prstGeom>
        </p:spPr>
      </p:pic>
    </p:spTree>
    <p:extLst>
      <p:ext uri="{BB962C8B-B14F-4D97-AF65-F5344CB8AC3E}">
        <p14:creationId xmlns:p14="http://schemas.microsoft.com/office/powerpoint/2010/main" val="388874058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267"/>
                                        </p:tgtEl>
                                        <p:attrNameLst>
                                          <p:attrName>style.visibility</p:attrName>
                                        </p:attrNameLst>
                                      </p:cBhvr>
                                      <p:to>
                                        <p:strVal val="visible"/>
                                      </p:to>
                                    </p:set>
                                    <p:animEffect transition="in" filter="box(in)">
                                      <p:cBhvr>
                                        <p:cTn id="12" dur="2000"/>
                                        <p:tgtEl>
                                          <p:spTgt spid="1126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ox(in)">
                                      <p:cBhvr>
                                        <p:cTn id="1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p:bldP spid="9"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2"/>
          <p:cNvSpPr txBox="1">
            <a:spLocks noChangeArrowheads="1"/>
          </p:cNvSpPr>
          <p:nvPr/>
        </p:nvSpPr>
        <p:spPr bwMode="auto">
          <a:xfrm>
            <a:off x="755576" y="1946889"/>
            <a:ext cx="6048672"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solidFill>
                  <a:schemeClr val="bg2">
                    <a:lumMod val="25000"/>
                  </a:schemeClr>
                </a:solidFill>
                <a:latin typeface="ZapfHumnst BT"/>
              </a:rPr>
              <a:t>Dispositivo que opera en esta capa: </a:t>
            </a:r>
            <a:r>
              <a:rPr lang="es-MX" sz="1800" b="1" dirty="0">
                <a:solidFill>
                  <a:schemeClr val="accent6">
                    <a:lumMod val="75000"/>
                  </a:schemeClr>
                </a:solidFill>
                <a:latin typeface="ZapfHumnst BT"/>
              </a:rPr>
              <a:t>Router</a:t>
            </a:r>
            <a:r>
              <a:rPr lang="es-MX" sz="1800" dirty="0">
                <a:solidFill>
                  <a:schemeClr val="bg2">
                    <a:lumMod val="25000"/>
                  </a:schemeClr>
                </a:solidFill>
                <a:latin typeface="ZapfHumnst BT"/>
              </a:rPr>
              <a:t> (ruteador)</a:t>
            </a:r>
            <a:endParaRPr lang="es-MX" sz="1800" dirty="0">
              <a:solidFill>
                <a:schemeClr val="accent6">
                  <a:lumMod val="75000"/>
                </a:schemeClr>
              </a:solidFill>
              <a:latin typeface="ZapfHumnst BT"/>
            </a:endParaRP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10" name="Text Box 2"/>
          <p:cNvSpPr txBox="1">
            <a:spLocks noChangeArrowheads="1"/>
          </p:cNvSpPr>
          <p:nvPr/>
        </p:nvSpPr>
        <p:spPr bwMode="auto">
          <a:xfrm>
            <a:off x="755576" y="1268760"/>
            <a:ext cx="57864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ZapfHumnst BT"/>
              </a:rPr>
              <a:t>Red</a:t>
            </a:r>
            <a:endParaRPr lang="es-MX" dirty="0">
              <a:solidFill>
                <a:schemeClr val="accent5">
                  <a:lumMod val="75000"/>
                </a:schemeClr>
              </a:solidFill>
              <a:latin typeface="ZapfHumnst BT"/>
            </a:endParaRPr>
          </a:p>
        </p:txBody>
      </p:sp>
      <p:pic>
        <p:nvPicPr>
          <p:cNvPr id="4" name="Imagen 3">
            <a:extLst>
              <a:ext uri="{FF2B5EF4-FFF2-40B4-BE49-F238E27FC236}">
                <a16:creationId xmlns:a16="http://schemas.microsoft.com/office/drawing/2014/main" id="{E621D955-D211-47C9-B8B1-483D71C98024}"/>
              </a:ext>
            </a:extLst>
          </p:cNvPr>
          <p:cNvPicPr>
            <a:picLocks noChangeAspect="1"/>
          </p:cNvPicPr>
          <p:nvPr/>
        </p:nvPicPr>
        <p:blipFill>
          <a:blip r:embed="rId2"/>
          <a:stretch>
            <a:fillRect/>
          </a:stretch>
        </p:blipFill>
        <p:spPr>
          <a:xfrm>
            <a:off x="4520467" y="2924944"/>
            <a:ext cx="3773347" cy="2518913"/>
          </a:xfrm>
          <a:prstGeom prst="rect">
            <a:avLst/>
          </a:prstGeom>
        </p:spPr>
      </p:pic>
      <p:pic>
        <p:nvPicPr>
          <p:cNvPr id="6" name="Imagen 5" descr="Icono&#10;&#10;Descripción generada automáticamente">
            <a:extLst>
              <a:ext uri="{FF2B5EF4-FFF2-40B4-BE49-F238E27FC236}">
                <a16:creationId xmlns:a16="http://schemas.microsoft.com/office/drawing/2014/main" id="{9F9585E2-BE06-410F-A2ED-F1C4303661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3429000"/>
            <a:ext cx="2095500" cy="1419225"/>
          </a:xfrm>
          <a:prstGeom prst="rect">
            <a:avLst/>
          </a:prstGeom>
        </p:spPr>
      </p:pic>
    </p:spTree>
    <p:extLst>
      <p:ext uri="{BB962C8B-B14F-4D97-AF65-F5344CB8AC3E}">
        <p14:creationId xmlns:p14="http://schemas.microsoft.com/office/powerpoint/2010/main" val="33636549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267"/>
                                        </p:tgtEl>
                                        <p:attrNameLst>
                                          <p:attrName>style.visibility</p:attrName>
                                        </p:attrNameLst>
                                      </p:cBhvr>
                                      <p:to>
                                        <p:strVal val="visible"/>
                                      </p:to>
                                    </p:set>
                                    <p:animEffect transition="in" filter="box(in)">
                                      <p:cBhvr>
                                        <p:cTn id="12" dur="2000"/>
                                        <p:tgtEl>
                                          <p:spTgt spid="11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4048" y="4014910"/>
            <a:ext cx="3749241" cy="2808312"/>
          </a:xfrm>
          <a:prstGeom prst="rect">
            <a:avLst/>
          </a:prstGeom>
        </p:spPr>
      </p:pic>
      <p:sp>
        <p:nvSpPr>
          <p:cNvPr id="4" name="3 CuadroTexto"/>
          <p:cNvSpPr txBox="1"/>
          <p:nvPr/>
        </p:nvSpPr>
        <p:spPr>
          <a:xfrm>
            <a:off x="467545" y="1052736"/>
            <a:ext cx="2376263" cy="506292"/>
          </a:xfrm>
          <a:prstGeom prst="rect">
            <a:avLst/>
          </a:prstGeom>
          <a:noFill/>
        </p:spPr>
        <p:txBody>
          <a:bodyPr wrap="square">
            <a:spAutoFit/>
          </a:bodyPr>
          <a:lstStyle/>
          <a:p>
            <a:pPr eaLnBrk="0" hangingPunct="0">
              <a:lnSpc>
                <a:spcPct val="150000"/>
              </a:lnSpc>
              <a:spcAft>
                <a:spcPts val="600"/>
              </a:spcAft>
              <a:defRPr/>
            </a:pPr>
            <a:r>
              <a:rPr lang="es-MX" sz="2000" b="1" dirty="0">
                <a:solidFill>
                  <a:schemeClr val="accent6">
                    <a:lumMod val="75000"/>
                  </a:schemeClr>
                </a:solidFill>
                <a:latin typeface="ZapfHumnst BT"/>
              </a:rPr>
              <a:t>Red</a:t>
            </a:r>
            <a:endParaRPr lang="es-MX" sz="1600" dirty="0">
              <a:solidFill>
                <a:schemeClr val="bg2">
                  <a:lumMod val="25000"/>
                </a:schemeClr>
              </a:solidFill>
              <a:latin typeface="ZapfHumnst BT"/>
            </a:endParaRPr>
          </a:p>
        </p:txBody>
      </p:sp>
      <p:sp>
        <p:nvSpPr>
          <p:cNvPr id="6" name="Rectangle 2"/>
          <p:cNvSpPr txBox="1">
            <a:spLocks noChangeArrowheads="1"/>
          </p:cNvSpPr>
          <p:nvPr/>
        </p:nvSpPr>
        <p:spPr>
          <a:xfrm>
            <a:off x="72008"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8" name="3 CuadroTexto"/>
          <p:cNvSpPr txBox="1"/>
          <p:nvPr/>
        </p:nvSpPr>
        <p:spPr>
          <a:xfrm>
            <a:off x="467544" y="1772766"/>
            <a:ext cx="7960369" cy="2239331"/>
          </a:xfrm>
          <a:prstGeom prst="rect">
            <a:avLst/>
          </a:prstGeom>
          <a:noFill/>
        </p:spPr>
        <p:txBody>
          <a:bodyPr wrap="square">
            <a:spAutoFit/>
          </a:bodyPr>
          <a:lstStyle/>
          <a:p>
            <a:pPr marL="285750" indent="-285750" algn="just" eaLnBrk="0" hangingPunct="0">
              <a:lnSpc>
                <a:spcPct val="150000"/>
              </a:lnSpc>
              <a:spcBef>
                <a:spcPts val="600"/>
              </a:spcBef>
              <a:buFont typeface="Courier New" panose="02070309020205020404" pitchFamily="49" charset="0"/>
              <a:buChar char="o"/>
              <a:defRPr/>
            </a:pPr>
            <a:r>
              <a:rPr lang="es-MX" sz="1800" b="1" dirty="0">
                <a:solidFill>
                  <a:schemeClr val="bg2">
                    <a:lumMod val="25000"/>
                  </a:schemeClr>
                </a:solidFill>
                <a:latin typeface="ZapfHumnst BT"/>
              </a:rPr>
              <a:t>IP (IPv4 e IPv6)</a:t>
            </a:r>
            <a:r>
              <a:rPr lang="es-MX" sz="1400" b="1" dirty="0">
                <a:solidFill>
                  <a:schemeClr val="bg2">
                    <a:lumMod val="25000"/>
                  </a:schemeClr>
                </a:solidFill>
                <a:latin typeface="ZapfHumnst BT"/>
              </a:rPr>
              <a:t> </a:t>
            </a:r>
            <a:r>
              <a:rPr lang="es-MX" sz="1600" dirty="0">
                <a:solidFill>
                  <a:schemeClr val="bg2">
                    <a:lumMod val="25000"/>
                  </a:schemeClr>
                </a:solidFill>
                <a:latin typeface="ZapfHumnst BT"/>
              </a:rPr>
              <a:t>Encargado de dirigir y encaminar los paquetes a través de una red.</a:t>
            </a:r>
          </a:p>
          <a:p>
            <a:pPr marL="285750" indent="-285750" algn="just" eaLnBrk="0" hangingPunct="0">
              <a:lnSpc>
                <a:spcPct val="150000"/>
              </a:lnSpc>
              <a:spcBef>
                <a:spcPts val="600"/>
              </a:spcBef>
              <a:buFont typeface="Courier New" panose="02070309020205020404" pitchFamily="49" charset="0"/>
              <a:buChar char="o"/>
              <a:defRPr/>
            </a:pPr>
            <a:r>
              <a:rPr lang="es-MX" sz="1800" b="1" dirty="0">
                <a:solidFill>
                  <a:schemeClr val="bg2">
                    <a:lumMod val="25000"/>
                  </a:schemeClr>
                </a:solidFill>
                <a:latin typeface="ZapfHumnst BT"/>
              </a:rPr>
              <a:t>ICMP </a:t>
            </a:r>
            <a:r>
              <a:rPr lang="es-MX" b="1" dirty="0">
                <a:solidFill>
                  <a:schemeClr val="bg2">
                    <a:lumMod val="25000"/>
                  </a:schemeClr>
                </a:solidFill>
                <a:latin typeface="ZapfHumnst BT"/>
              </a:rPr>
              <a:t>(Internet Control Message Protocol)  </a:t>
            </a:r>
            <a:r>
              <a:rPr lang="es-MX" sz="1600" dirty="0">
                <a:solidFill>
                  <a:schemeClr val="bg2">
                    <a:lumMod val="25000"/>
                  </a:schemeClr>
                </a:solidFill>
                <a:latin typeface="ZapfHumnst BT"/>
              </a:rPr>
              <a:t>Protocolo de mensajes de control de Internet</a:t>
            </a:r>
            <a:r>
              <a:rPr lang="es-MX" sz="1800" dirty="0">
                <a:solidFill>
                  <a:schemeClr val="bg2">
                    <a:lumMod val="25000"/>
                  </a:schemeClr>
                </a:solidFill>
                <a:latin typeface="ZapfHumnst BT"/>
              </a:rPr>
              <a:t>: </a:t>
            </a:r>
            <a:r>
              <a:rPr lang="es-MX" sz="1600" dirty="0">
                <a:solidFill>
                  <a:schemeClr val="bg2">
                    <a:lumMod val="25000"/>
                  </a:schemeClr>
                </a:solidFill>
                <a:latin typeface="ZapfHumnst BT"/>
              </a:rPr>
              <a:t>Ping y tracert</a:t>
            </a:r>
          </a:p>
          <a:p>
            <a:pPr marL="285750" indent="-285750" algn="just" eaLnBrk="0" hangingPunct="0">
              <a:lnSpc>
                <a:spcPct val="150000"/>
              </a:lnSpc>
              <a:spcBef>
                <a:spcPts val="600"/>
              </a:spcBef>
              <a:buFont typeface="Courier New" panose="02070309020205020404" pitchFamily="49" charset="0"/>
              <a:buChar char="o"/>
              <a:defRPr/>
            </a:pPr>
            <a:r>
              <a:rPr lang="es-MX" sz="1800" b="1" dirty="0">
                <a:solidFill>
                  <a:schemeClr val="bg2">
                    <a:lumMod val="25000"/>
                  </a:schemeClr>
                </a:solidFill>
                <a:latin typeface="ZapfHumnst BT"/>
              </a:rPr>
              <a:t>ARP</a:t>
            </a:r>
            <a:r>
              <a:rPr lang="es-MX" sz="1800" dirty="0">
                <a:solidFill>
                  <a:schemeClr val="bg2">
                    <a:lumMod val="25000"/>
                  </a:schemeClr>
                </a:solidFill>
                <a:latin typeface="ZapfHumnst BT"/>
              </a:rPr>
              <a:t>  </a:t>
            </a:r>
            <a:r>
              <a:rPr lang="es-MX" sz="1600" dirty="0">
                <a:solidFill>
                  <a:schemeClr val="bg2">
                    <a:lumMod val="25000"/>
                  </a:schemeClr>
                </a:solidFill>
                <a:latin typeface="ZapfHumnst BT"/>
              </a:rPr>
              <a:t>Protocolo responsable de encontrar la dirección de hardware (Ethernet MAC) que corresponde a una determinada dirección IP. </a:t>
            </a:r>
          </a:p>
        </p:txBody>
      </p:sp>
    </p:spTree>
    <p:extLst>
      <p:ext uri="{BB962C8B-B14F-4D97-AF65-F5344CB8AC3E}">
        <p14:creationId xmlns:p14="http://schemas.microsoft.com/office/powerpoint/2010/main" val="23536169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in)">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01600" y="396000"/>
            <a:ext cx="8772157" cy="838200"/>
          </a:xfrm>
        </p:spPr>
        <p:txBody>
          <a:bodyPr>
            <a:normAutofit/>
          </a:bodyPr>
          <a:lstStyle/>
          <a:p>
            <a:pPr eaLnBrk="1" hangingPunct="1"/>
            <a:r>
              <a:rPr lang="es-ES" sz="3600" b="1" dirty="0">
                <a:solidFill>
                  <a:schemeClr val="accent4">
                    <a:lumMod val="50000"/>
                  </a:schemeClr>
                </a:solidFill>
                <a:effectLst>
                  <a:outerShdw blurRad="38100" dist="38100" dir="2700000" algn="tl">
                    <a:srgbClr val="C0C0C0"/>
                  </a:outerShdw>
                </a:effectLst>
                <a:latin typeface="Dom Casual" charset="0"/>
              </a:rPr>
              <a:t>ARP (Address Resolution Protocol)</a:t>
            </a:r>
          </a:p>
        </p:txBody>
      </p:sp>
      <p:pic>
        <p:nvPicPr>
          <p:cNvPr id="5" name="Imagen 4">
            <a:extLst>
              <a:ext uri="{FF2B5EF4-FFF2-40B4-BE49-F238E27FC236}">
                <a16:creationId xmlns:a16="http://schemas.microsoft.com/office/drawing/2014/main" id="{2DB6BD8F-DB32-4EE9-B8E8-E850B30F9416}"/>
              </a:ext>
            </a:extLst>
          </p:cNvPr>
          <p:cNvPicPr>
            <a:picLocks noChangeAspect="1"/>
          </p:cNvPicPr>
          <p:nvPr/>
        </p:nvPicPr>
        <p:blipFill>
          <a:blip r:embed="rId3"/>
          <a:stretch>
            <a:fillRect/>
          </a:stretch>
        </p:blipFill>
        <p:spPr>
          <a:xfrm>
            <a:off x="599689" y="1303149"/>
            <a:ext cx="7701559" cy="5158851"/>
          </a:xfrm>
          <a:prstGeom prst="rect">
            <a:avLst/>
          </a:prstGeom>
        </p:spPr>
      </p:pic>
    </p:spTree>
    <p:extLst>
      <p:ext uri="{BB962C8B-B14F-4D97-AF65-F5344CB8AC3E}">
        <p14:creationId xmlns:p14="http://schemas.microsoft.com/office/powerpoint/2010/main" val="1120329878"/>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5" descr="D:\LIZ\MATI\Defensa\imagenes\topobus2.gif">
            <a:extLst>
              <a:ext uri="{FF2B5EF4-FFF2-40B4-BE49-F238E27FC236}">
                <a16:creationId xmlns:a16="http://schemas.microsoft.com/office/drawing/2014/main" id="{CC1EE8F9-74ED-4051-BF5D-13DCF130D7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3220" y="3605034"/>
            <a:ext cx="3162063" cy="2472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 Box 2"/>
          <p:cNvSpPr txBox="1">
            <a:spLocks noChangeArrowheads="1"/>
          </p:cNvSpPr>
          <p:nvPr/>
        </p:nvSpPr>
        <p:spPr bwMode="auto">
          <a:xfrm>
            <a:off x="2610364" y="1916832"/>
            <a:ext cx="6048672" cy="1984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lvl="0" algn="just">
              <a:lnSpc>
                <a:spcPts val="3000"/>
              </a:lnSpc>
            </a:pPr>
            <a:r>
              <a:rPr lang="es-MX" sz="1900" b="1" dirty="0">
                <a:solidFill>
                  <a:srgbClr val="FF0000"/>
                </a:solidFill>
                <a:latin typeface="+mn-lt"/>
              </a:rPr>
              <a:t>Coordina el acceso al medio entre dispositivos directamente conectados utilizando un direccionamiento local o físico*. </a:t>
            </a:r>
          </a:p>
          <a:p>
            <a:pPr marL="342900" lvl="0" indent="-342900" algn="just">
              <a:lnSpc>
                <a:spcPts val="3000"/>
              </a:lnSpc>
              <a:buFont typeface="Arial" panose="020B0604020202020204" pitchFamily="34" charset="0"/>
              <a:buChar char="•"/>
            </a:pPr>
            <a:r>
              <a:rPr lang="es-ES" sz="1900" dirty="0">
                <a:solidFill>
                  <a:srgbClr val="EEECE1">
                    <a:lumMod val="25000"/>
                  </a:srgbClr>
                </a:solidFill>
                <a:latin typeface="Calibri"/>
              </a:rPr>
              <a:t>Proporciona métodos para intercambiar datos entre dispositivos en un medio común.</a:t>
            </a:r>
            <a:endParaRPr lang="es-MX" sz="1900" dirty="0">
              <a:solidFill>
                <a:schemeClr val="bg2">
                  <a:lumMod val="25000"/>
                </a:schemeClr>
              </a:solidFill>
              <a:latin typeface="+mn-lt"/>
            </a:endParaRP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2"/>
          <p:cNvSpPr txBox="1">
            <a:spLocks noChangeArrowheads="1"/>
          </p:cNvSpPr>
          <p:nvPr/>
        </p:nvSpPr>
        <p:spPr bwMode="auto">
          <a:xfrm>
            <a:off x="2610364" y="1210641"/>
            <a:ext cx="5715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mn-lt"/>
              </a:rPr>
              <a:t>Enlace de datos</a:t>
            </a:r>
          </a:p>
        </p:txBody>
      </p:sp>
      <p:pic>
        <p:nvPicPr>
          <p:cNvPr id="4" name="Imagen 3"/>
          <p:cNvPicPr>
            <a:picLocks noChangeAspect="1"/>
          </p:cNvPicPr>
          <p:nvPr/>
        </p:nvPicPr>
        <p:blipFill>
          <a:blip r:embed="rId3"/>
          <a:stretch>
            <a:fillRect/>
          </a:stretch>
        </p:blipFill>
        <p:spPr>
          <a:xfrm>
            <a:off x="179512" y="1916832"/>
            <a:ext cx="2188111" cy="3568424"/>
          </a:xfrm>
          <a:prstGeom prst="rect">
            <a:avLst/>
          </a:prstGeom>
        </p:spPr>
      </p:pic>
      <p:sp>
        <p:nvSpPr>
          <p:cNvPr id="13" name="CuadroTexto 12">
            <a:extLst>
              <a:ext uri="{FF2B5EF4-FFF2-40B4-BE49-F238E27FC236}">
                <a16:creationId xmlns:a16="http://schemas.microsoft.com/office/drawing/2014/main" id="{911D39B5-10DA-4060-8966-9777F84F33A7}"/>
              </a:ext>
            </a:extLst>
          </p:cNvPr>
          <p:cNvSpPr txBox="1"/>
          <p:nvPr/>
        </p:nvSpPr>
        <p:spPr>
          <a:xfrm>
            <a:off x="2610364" y="5628208"/>
            <a:ext cx="6168459" cy="781624"/>
          </a:xfrm>
          <a:prstGeom prst="rect">
            <a:avLst/>
          </a:prstGeom>
          <a:noFill/>
        </p:spPr>
        <p:txBody>
          <a:bodyPr wrap="square">
            <a:spAutoFit/>
          </a:bodyPr>
          <a:lstStyle/>
          <a:p>
            <a:pPr algn="just">
              <a:lnSpc>
                <a:spcPts val="2800"/>
              </a:lnSpc>
            </a:pPr>
            <a:r>
              <a:rPr lang="es-ES" b="1" dirty="0">
                <a:solidFill>
                  <a:schemeClr val="accent6">
                    <a:lumMod val="75000"/>
                  </a:schemeClr>
                </a:solidFill>
              </a:rPr>
              <a:t>* Direccionamiento Físico: </a:t>
            </a:r>
            <a:r>
              <a:rPr lang="es-ES" dirty="0">
                <a:solidFill>
                  <a:schemeClr val="bg2">
                    <a:lumMod val="25000"/>
                  </a:schemeClr>
                </a:solidFill>
              </a:rPr>
              <a:t>Embebido de fábrica en el hardware y no cambia, aunque el dispositivo cambie de red.</a:t>
            </a:r>
            <a:endParaRPr lang="es-MX" dirty="0">
              <a:solidFill>
                <a:schemeClr val="bg2">
                  <a:lumMod val="25000"/>
                </a:schemeClr>
              </a:solidFill>
            </a:endParaRPr>
          </a:p>
        </p:txBody>
      </p:sp>
      <p:graphicFrame>
        <p:nvGraphicFramePr>
          <p:cNvPr id="12" name="Object 2">
            <a:extLst>
              <a:ext uri="{FF2B5EF4-FFF2-40B4-BE49-F238E27FC236}">
                <a16:creationId xmlns:a16="http://schemas.microsoft.com/office/drawing/2014/main" id="{46DF9A41-F76A-4F5A-8585-850F6A39EF2F}"/>
              </a:ext>
            </a:extLst>
          </p:cNvPr>
          <p:cNvGraphicFramePr>
            <a:graphicFrameLocks noChangeAspect="1"/>
          </p:cNvGraphicFramePr>
          <p:nvPr>
            <p:extLst>
              <p:ext uri="{D42A27DB-BD31-4B8C-83A1-F6EECF244321}">
                <p14:modId xmlns:p14="http://schemas.microsoft.com/office/powerpoint/2010/main" val="3260562677"/>
              </p:ext>
            </p:extLst>
          </p:nvPr>
        </p:nvGraphicFramePr>
        <p:xfrm>
          <a:off x="6300192" y="3960825"/>
          <a:ext cx="1800200" cy="1544766"/>
        </p:xfrm>
        <a:graphic>
          <a:graphicData uri="http://schemas.openxmlformats.org/presentationml/2006/ole">
            <mc:AlternateContent xmlns:mc="http://schemas.openxmlformats.org/markup-compatibility/2006">
              <mc:Choice xmlns:v="urn:schemas-microsoft-com:vml" Requires="v">
                <p:oleObj name="Imagen" r:id="rId4" imgW="1077063" imgH="924514" progId="Word.Picture.8">
                  <p:embed/>
                </p:oleObj>
              </mc:Choice>
              <mc:Fallback>
                <p:oleObj name="Imagen" r:id="rId4" imgW="1077063" imgH="924514" progId="Word.Picture.8">
                  <p:embed/>
                  <p:pic>
                    <p:nvPicPr>
                      <p:cNvPr id="12" name="Object 2">
                        <a:extLst>
                          <a:ext uri="{FF2B5EF4-FFF2-40B4-BE49-F238E27FC236}">
                            <a16:creationId xmlns:a16="http://schemas.microsoft.com/office/drawing/2014/main" id="{6FE45497-AFF2-4BB1-9755-51E5941B3A8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0192" y="3960825"/>
                        <a:ext cx="1800200" cy="154476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90622717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899592" y="2010979"/>
            <a:ext cx="7587208" cy="159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sz="1900" dirty="0">
                <a:solidFill>
                  <a:schemeClr val="bg2">
                    <a:lumMod val="25000"/>
                  </a:schemeClr>
                </a:solidFill>
                <a:latin typeface="+mn-lt"/>
              </a:rPr>
              <a:t>Esta capa se encarga del </a:t>
            </a:r>
            <a:r>
              <a:rPr lang="es-MX" sz="1900" b="1" dirty="0">
                <a:solidFill>
                  <a:schemeClr val="accent6">
                    <a:lumMod val="75000"/>
                  </a:schemeClr>
                </a:solidFill>
                <a:latin typeface="+mn-lt"/>
              </a:rPr>
              <a:t>direccionamiento físico</a:t>
            </a:r>
            <a:r>
              <a:rPr lang="es-MX" sz="1900" dirty="0">
                <a:solidFill>
                  <a:schemeClr val="bg2">
                    <a:lumMod val="25000"/>
                  </a:schemeClr>
                </a:solidFill>
                <a:latin typeface="+mn-lt"/>
              </a:rPr>
              <a:t>, la </a:t>
            </a:r>
            <a:r>
              <a:rPr lang="es-MX" sz="1900" b="1" dirty="0">
                <a:solidFill>
                  <a:schemeClr val="accent6">
                    <a:lumMod val="75000"/>
                  </a:schemeClr>
                </a:solidFill>
                <a:latin typeface="+mn-lt"/>
              </a:rPr>
              <a:t>topología de red</a:t>
            </a:r>
            <a:r>
              <a:rPr lang="es-MX" sz="1900" dirty="0">
                <a:solidFill>
                  <a:schemeClr val="bg2">
                    <a:lumMod val="25000"/>
                  </a:schemeClr>
                </a:solidFill>
                <a:latin typeface="+mn-lt"/>
              </a:rPr>
              <a:t>, el </a:t>
            </a:r>
            <a:r>
              <a:rPr lang="es-MX" sz="1900" b="1" dirty="0">
                <a:solidFill>
                  <a:schemeClr val="accent6">
                    <a:lumMod val="75000"/>
                  </a:schemeClr>
                </a:solidFill>
                <a:latin typeface="+mn-lt"/>
              </a:rPr>
              <a:t>acceso a la red</a:t>
            </a:r>
            <a:r>
              <a:rPr lang="es-MX" sz="1900" dirty="0">
                <a:solidFill>
                  <a:schemeClr val="bg2">
                    <a:lumMod val="25000"/>
                  </a:schemeClr>
                </a:solidFill>
                <a:latin typeface="+mn-lt"/>
              </a:rPr>
              <a:t>, la </a:t>
            </a:r>
            <a:r>
              <a:rPr lang="es-MX" sz="1900" b="1" dirty="0">
                <a:solidFill>
                  <a:schemeClr val="accent6">
                    <a:lumMod val="75000"/>
                  </a:schemeClr>
                </a:solidFill>
                <a:latin typeface="+mn-lt"/>
              </a:rPr>
              <a:t>detección y control de errores</a:t>
            </a:r>
            <a:r>
              <a:rPr lang="es-MX" sz="1900" dirty="0">
                <a:latin typeface="+mn-lt"/>
              </a:rPr>
              <a:t>, </a:t>
            </a:r>
            <a:r>
              <a:rPr lang="es-MX" sz="1900" dirty="0">
                <a:solidFill>
                  <a:schemeClr val="bg2">
                    <a:lumMod val="25000"/>
                  </a:schemeClr>
                </a:solidFill>
                <a:latin typeface="+mn-lt"/>
              </a:rPr>
              <a:t>la entrega ordenada de tramas y el</a:t>
            </a:r>
            <a:r>
              <a:rPr lang="es-MX" sz="1900" dirty="0">
                <a:latin typeface="+mn-lt"/>
              </a:rPr>
              <a:t> </a:t>
            </a:r>
            <a:r>
              <a:rPr lang="es-MX" sz="1900" b="1" dirty="0">
                <a:solidFill>
                  <a:schemeClr val="accent6">
                    <a:lumMod val="75000"/>
                  </a:schemeClr>
                </a:solidFill>
                <a:latin typeface="+mn-lt"/>
              </a:rPr>
              <a:t>control de flujo. </a:t>
            </a:r>
            <a:r>
              <a:rPr lang="es-MX" sz="1900" dirty="0">
                <a:solidFill>
                  <a:schemeClr val="bg2">
                    <a:lumMod val="25000"/>
                  </a:schemeClr>
                </a:solidFill>
                <a:latin typeface="+mn-lt"/>
              </a:rPr>
              <a:t>El emisor segmenta la información en </a:t>
            </a:r>
            <a:r>
              <a:rPr lang="es-MX" sz="1900" b="1" dirty="0">
                <a:solidFill>
                  <a:schemeClr val="accent6">
                    <a:lumMod val="75000"/>
                  </a:schemeClr>
                </a:solidFill>
                <a:latin typeface="+mn-lt"/>
              </a:rPr>
              <a:t>tramas </a:t>
            </a:r>
            <a:r>
              <a:rPr lang="es-MX" sz="1900" dirty="0">
                <a:solidFill>
                  <a:schemeClr val="bg2">
                    <a:lumMod val="25000"/>
                  </a:schemeClr>
                </a:solidFill>
                <a:latin typeface="+mn-lt"/>
              </a:rPr>
              <a:t>de datos y las transmite.</a:t>
            </a: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2"/>
          <p:cNvSpPr txBox="1">
            <a:spLocks noChangeArrowheads="1"/>
          </p:cNvSpPr>
          <p:nvPr/>
        </p:nvSpPr>
        <p:spPr bwMode="auto">
          <a:xfrm>
            <a:off x="899592" y="1167485"/>
            <a:ext cx="7053938" cy="589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mn-lt"/>
              </a:rPr>
              <a:t>Enlace de datos</a:t>
            </a:r>
          </a:p>
        </p:txBody>
      </p:sp>
      <p:sp>
        <p:nvSpPr>
          <p:cNvPr id="7" name="object 5">
            <a:extLst>
              <a:ext uri="{FF2B5EF4-FFF2-40B4-BE49-F238E27FC236}">
                <a16:creationId xmlns:a16="http://schemas.microsoft.com/office/drawing/2014/main" id="{BEE2862B-EFFE-4E40-ACE7-8C23EC1652BF}"/>
              </a:ext>
            </a:extLst>
          </p:cNvPr>
          <p:cNvSpPr/>
          <p:nvPr/>
        </p:nvSpPr>
        <p:spPr>
          <a:xfrm>
            <a:off x="883822" y="3909420"/>
            <a:ext cx="7731224" cy="1801128"/>
          </a:xfrm>
          <a:prstGeom prst="rect">
            <a:avLst/>
          </a:prstGeom>
          <a:blipFill>
            <a:blip r:embed="rId2"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dirty="0"/>
          </a:p>
        </p:txBody>
      </p:sp>
    </p:spTree>
    <p:extLst>
      <p:ext uri="{BB962C8B-B14F-4D97-AF65-F5344CB8AC3E}">
        <p14:creationId xmlns:p14="http://schemas.microsoft.com/office/powerpoint/2010/main" val="370192679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2"/>
          <p:cNvSpPr txBox="1">
            <a:spLocks noChangeArrowheads="1"/>
          </p:cNvSpPr>
          <p:nvPr/>
        </p:nvSpPr>
        <p:spPr bwMode="auto">
          <a:xfrm>
            <a:off x="532731" y="1920619"/>
            <a:ext cx="8223265" cy="1214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sz="1900" dirty="0">
                <a:solidFill>
                  <a:schemeClr val="bg2">
                    <a:lumMod val="25000"/>
                  </a:schemeClr>
                </a:solidFill>
                <a:latin typeface="+mn-lt"/>
              </a:rPr>
              <a:t>Esta capa usa un direccionamiento físico: </a:t>
            </a:r>
            <a:r>
              <a:rPr lang="es-MX" sz="1900" b="1" dirty="0">
                <a:solidFill>
                  <a:schemeClr val="accent6">
                    <a:lumMod val="75000"/>
                  </a:schemeClr>
                </a:solidFill>
                <a:latin typeface="+mn-lt"/>
              </a:rPr>
              <a:t>MAC</a:t>
            </a:r>
            <a:r>
              <a:rPr lang="es-MX" sz="1900" dirty="0">
                <a:solidFill>
                  <a:schemeClr val="accent6">
                    <a:lumMod val="75000"/>
                  </a:schemeClr>
                </a:solidFill>
                <a:latin typeface="+mn-lt"/>
              </a:rPr>
              <a:t> </a:t>
            </a:r>
            <a:r>
              <a:rPr lang="es-MX" sz="1900" dirty="0">
                <a:solidFill>
                  <a:schemeClr val="bg2">
                    <a:lumMod val="25000"/>
                  </a:schemeClr>
                </a:solidFill>
                <a:latin typeface="+mn-lt"/>
              </a:rPr>
              <a:t>(Media Access Control). Dispositivos que operan en esta capa: </a:t>
            </a:r>
            <a:r>
              <a:rPr lang="es-MX" sz="1900" b="1" dirty="0">
                <a:solidFill>
                  <a:schemeClr val="accent6">
                    <a:lumMod val="75000"/>
                  </a:schemeClr>
                </a:solidFill>
                <a:latin typeface="+mn-lt"/>
              </a:rPr>
              <a:t>Switches</a:t>
            </a:r>
            <a:r>
              <a:rPr lang="es-MX" sz="1900" dirty="0">
                <a:solidFill>
                  <a:schemeClr val="bg2">
                    <a:lumMod val="25000"/>
                  </a:schemeClr>
                </a:solidFill>
                <a:latin typeface="+mn-lt"/>
              </a:rPr>
              <a:t>, </a:t>
            </a:r>
            <a:r>
              <a:rPr lang="es-MX" sz="1900" b="1" dirty="0">
                <a:solidFill>
                  <a:schemeClr val="accent6">
                    <a:lumMod val="75000"/>
                  </a:schemeClr>
                </a:solidFill>
                <a:latin typeface="+mn-lt"/>
              </a:rPr>
              <a:t>NIC </a:t>
            </a:r>
            <a:r>
              <a:rPr lang="es-MX" sz="1900" dirty="0">
                <a:solidFill>
                  <a:schemeClr val="bg2">
                    <a:lumMod val="25000"/>
                  </a:schemeClr>
                </a:solidFill>
                <a:latin typeface="+mn-lt"/>
              </a:rPr>
              <a:t>(Tarjeta de red) y </a:t>
            </a:r>
            <a:r>
              <a:rPr lang="es-MX" sz="1900" b="1" dirty="0">
                <a:solidFill>
                  <a:schemeClr val="accent6">
                    <a:lumMod val="75000"/>
                  </a:schemeClr>
                </a:solidFill>
                <a:latin typeface="+mn-lt"/>
              </a:rPr>
              <a:t>Access-Points.</a:t>
            </a: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2"/>
          <p:cNvSpPr txBox="1">
            <a:spLocks noChangeArrowheads="1"/>
          </p:cNvSpPr>
          <p:nvPr/>
        </p:nvSpPr>
        <p:spPr bwMode="auto">
          <a:xfrm>
            <a:off x="539552" y="1196752"/>
            <a:ext cx="5715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mn-lt"/>
              </a:rPr>
              <a:t>Enlace de datos</a:t>
            </a:r>
          </a:p>
        </p:txBody>
      </p:sp>
      <p:sp>
        <p:nvSpPr>
          <p:cNvPr id="6" name="object 3">
            <a:extLst>
              <a:ext uri="{FF2B5EF4-FFF2-40B4-BE49-F238E27FC236}">
                <a16:creationId xmlns:a16="http://schemas.microsoft.com/office/drawing/2014/main" id="{5D7FFF76-36DD-4BBC-BC02-DDAE9CDA3C94}"/>
              </a:ext>
            </a:extLst>
          </p:cNvPr>
          <p:cNvSpPr/>
          <p:nvPr/>
        </p:nvSpPr>
        <p:spPr>
          <a:xfrm>
            <a:off x="612107" y="4490397"/>
            <a:ext cx="3591283" cy="2102179"/>
          </a:xfrm>
          <a:prstGeom prst="rect">
            <a:avLst/>
          </a:prstGeom>
          <a:blipFill>
            <a:blip r:embed="rId3"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dirty="0"/>
          </a:p>
        </p:txBody>
      </p:sp>
      <p:sp>
        <p:nvSpPr>
          <p:cNvPr id="7" name="object 4">
            <a:extLst>
              <a:ext uri="{FF2B5EF4-FFF2-40B4-BE49-F238E27FC236}">
                <a16:creationId xmlns:a16="http://schemas.microsoft.com/office/drawing/2014/main" id="{94986C69-892C-47FA-8D88-14A2813AA26F}"/>
              </a:ext>
            </a:extLst>
          </p:cNvPr>
          <p:cNvSpPr/>
          <p:nvPr/>
        </p:nvSpPr>
        <p:spPr>
          <a:xfrm>
            <a:off x="1011555" y="3845612"/>
            <a:ext cx="2351117" cy="1034057"/>
          </a:xfrm>
          <a:prstGeom prst="rect">
            <a:avLst/>
          </a:prstGeom>
          <a:blipFill>
            <a:blip r:embed="rId4"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dirty="0"/>
          </a:p>
        </p:txBody>
      </p:sp>
      <p:sp>
        <p:nvSpPr>
          <p:cNvPr id="11" name="object 5">
            <a:extLst>
              <a:ext uri="{FF2B5EF4-FFF2-40B4-BE49-F238E27FC236}">
                <a16:creationId xmlns:a16="http://schemas.microsoft.com/office/drawing/2014/main" id="{9C697694-649D-47DA-A06A-44A7BF398107}"/>
              </a:ext>
            </a:extLst>
          </p:cNvPr>
          <p:cNvSpPr txBox="1"/>
          <p:nvPr/>
        </p:nvSpPr>
        <p:spPr>
          <a:xfrm>
            <a:off x="1187623" y="3370212"/>
            <a:ext cx="1998980" cy="276999"/>
          </a:xfrm>
          <a:prstGeom prst="rect">
            <a:avLst/>
          </a:prstGeom>
        </p:spPr>
        <p:txBody>
          <a:bodyPr vert="horz" wrap="square" lIns="0" tIns="0" rIns="0" bIns="0" rtlCol="0">
            <a:spAutoFit/>
          </a:bodyP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ct val="100000"/>
              </a:lnSpc>
              <a:tabLst>
                <a:tab pos="985519" algn="l"/>
              </a:tabLst>
            </a:pPr>
            <a:r>
              <a:rPr b="1" spc="-35" dirty="0" err="1">
                <a:latin typeface="Calibri"/>
                <a:cs typeface="Calibri"/>
              </a:rPr>
              <a:t>S</a:t>
            </a:r>
            <a:r>
              <a:rPr b="1" spc="-20" dirty="0" err="1">
                <a:latin typeface="Calibri"/>
                <a:cs typeface="Calibri"/>
              </a:rPr>
              <a:t>wi</a:t>
            </a:r>
            <a:r>
              <a:rPr b="1" spc="-55" dirty="0" err="1">
                <a:latin typeface="Calibri"/>
                <a:cs typeface="Calibri"/>
              </a:rPr>
              <a:t>t</a:t>
            </a:r>
            <a:r>
              <a:rPr b="1" spc="-5" dirty="0" err="1">
                <a:latin typeface="Calibri"/>
                <a:cs typeface="Calibri"/>
              </a:rPr>
              <a:t>c</a:t>
            </a:r>
            <a:r>
              <a:rPr lang="es-ES" b="1" spc="-5" dirty="0">
                <a:latin typeface="Calibri"/>
                <a:cs typeface="Calibri"/>
              </a:rPr>
              <a:t>h</a:t>
            </a:r>
            <a:endParaRPr dirty="0">
              <a:latin typeface="Calibri"/>
              <a:cs typeface="Calibri"/>
            </a:endParaRPr>
          </a:p>
        </p:txBody>
      </p:sp>
      <p:sp>
        <p:nvSpPr>
          <p:cNvPr id="12" name="object 7">
            <a:extLst>
              <a:ext uri="{FF2B5EF4-FFF2-40B4-BE49-F238E27FC236}">
                <a16:creationId xmlns:a16="http://schemas.microsoft.com/office/drawing/2014/main" id="{9E59919A-A6B6-4CA9-8FB8-0DDFF45A1EBF}"/>
              </a:ext>
            </a:extLst>
          </p:cNvPr>
          <p:cNvSpPr/>
          <p:nvPr/>
        </p:nvSpPr>
        <p:spPr>
          <a:xfrm>
            <a:off x="5388489" y="3030280"/>
            <a:ext cx="2205159" cy="2324861"/>
          </a:xfrm>
          <a:prstGeom prst="rect">
            <a:avLst/>
          </a:prstGeom>
          <a:blipFill>
            <a:blip r:embed="rId5"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dirty="0"/>
          </a:p>
        </p:txBody>
      </p:sp>
      <p:sp>
        <p:nvSpPr>
          <p:cNvPr id="13" name="object 8">
            <a:extLst>
              <a:ext uri="{FF2B5EF4-FFF2-40B4-BE49-F238E27FC236}">
                <a16:creationId xmlns:a16="http://schemas.microsoft.com/office/drawing/2014/main" id="{B0AD157C-E762-4EF3-B82D-C1CCE3182BBB}"/>
              </a:ext>
            </a:extLst>
          </p:cNvPr>
          <p:cNvSpPr/>
          <p:nvPr/>
        </p:nvSpPr>
        <p:spPr>
          <a:xfrm>
            <a:off x="4762876" y="4842666"/>
            <a:ext cx="3456384" cy="1671539"/>
          </a:xfrm>
          <a:prstGeom prst="rect">
            <a:avLst/>
          </a:prstGeom>
          <a:blipFill>
            <a:blip r:embed="rId6"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dirty="0"/>
          </a:p>
        </p:txBody>
      </p:sp>
      <p:sp>
        <p:nvSpPr>
          <p:cNvPr id="14" name="object 5">
            <a:extLst>
              <a:ext uri="{FF2B5EF4-FFF2-40B4-BE49-F238E27FC236}">
                <a16:creationId xmlns:a16="http://schemas.microsoft.com/office/drawing/2014/main" id="{EA27FE3E-C41E-4E60-A22A-3FA2046C298A}"/>
              </a:ext>
            </a:extLst>
          </p:cNvPr>
          <p:cNvSpPr txBox="1"/>
          <p:nvPr/>
        </p:nvSpPr>
        <p:spPr>
          <a:xfrm>
            <a:off x="5491578" y="3304170"/>
            <a:ext cx="1998980" cy="276999"/>
          </a:xfrm>
          <a:prstGeom prst="rect">
            <a:avLst/>
          </a:prstGeom>
        </p:spPr>
        <p:txBody>
          <a:bodyPr vert="horz" wrap="square" lIns="0" tIns="0" rIns="0" bIns="0" rtlCol="0">
            <a:spAutoFit/>
          </a:bodyP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ct val="100000"/>
              </a:lnSpc>
              <a:tabLst>
                <a:tab pos="985519" algn="l"/>
              </a:tabLst>
            </a:pPr>
            <a:r>
              <a:rPr lang="es-ES" b="1" spc="-35" dirty="0">
                <a:latin typeface="Calibri"/>
                <a:cs typeface="Calibri"/>
              </a:rPr>
              <a:t>Wireless Access-Point</a:t>
            </a:r>
            <a:endParaRPr dirty="0">
              <a:latin typeface="Calibri"/>
              <a:cs typeface="Calibri"/>
            </a:endParaRPr>
          </a:p>
        </p:txBody>
      </p:sp>
    </p:spTree>
    <p:extLst>
      <p:ext uri="{BB962C8B-B14F-4D97-AF65-F5344CB8AC3E}">
        <p14:creationId xmlns:p14="http://schemas.microsoft.com/office/powerpoint/2010/main" val="86688609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9" name="Object 3"/>
          <p:cNvGraphicFramePr>
            <a:graphicFrameLocks noChangeAspect="1"/>
          </p:cNvGraphicFramePr>
          <p:nvPr>
            <p:extLst>
              <p:ext uri="{D42A27DB-BD31-4B8C-83A1-F6EECF244321}">
                <p14:modId xmlns:p14="http://schemas.microsoft.com/office/powerpoint/2010/main" val="3912553987"/>
              </p:ext>
            </p:extLst>
          </p:nvPr>
        </p:nvGraphicFramePr>
        <p:xfrm>
          <a:off x="6804248" y="2282488"/>
          <a:ext cx="1952625" cy="3594784"/>
        </p:xfrm>
        <a:graphic>
          <a:graphicData uri="http://schemas.openxmlformats.org/presentationml/2006/ole">
            <mc:AlternateContent xmlns:mc="http://schemas.openxmlformats.org/markup-compatibility/2006">
              <mc:Choice xmlns:v="urn:schemas-microsoft-com:vml" Requires="v">
                <p:oleObj name="Bitmap Image" r:id="rId2" imgW="1685950" imgH="2590983" progId="Paint.Picture">
                  <p:embed/>
                </p:oleObj>
              </mc:Choice>
              <mc:Fallback>
                <p:oleObj name="Bitmap Image" r:id="rId2" imgW="1685950" imgH="2590983" progId="Paint.Picture">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248" y="2282488"/>
                        <a:ext cx="1952625" cy="3594784"/>
                      </a:xfrm>
                      <a:prstGeom prst="rect">
                        <a:avLst/>
                      </a:prstGeom>
                      <a:noFill/>
                      <a:ln>
                        <a:noFill/>
                      </a:ln>
                      <a:effectLst/>
                    </p:spPr>
                  </p:pic>
                </p:oleObj>
              </mc:Fallback>
            </mc:AlternateContent>
          </a:graphicData>
        </a:graphic>
      </p:graphicFrame>
      <p:sp>
        <p:nvSpPr>
          <p:cNvPr id="3076" name="Text Box 4"/>
          <p:cNvSpPr txBox="1">
            <a:spLocks noChangeArrowheads="1"/>
          </p:cNvSpPr>
          <p:nvPr/>
        </p:nvSpPr>
        <p:spPr bwMode="auto">
          <a:xfrm>
            <a:off x="714375" y="2071688"/>
            <a:ext cx="5357813"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spcBef>
                <a:spcPct val="50000"/>
              </a:spcBef>
            </a:pPr>
            <a:r>
              <a:rPr lang="es-MX" sz="2000" dirty="0">
                <a:solidFill>
                  <a:schemeClr val="bg2">
                    <a:lumMod val="25000"/>
                  </a:schemeClr>
                </a:solidFill>
                <a:latin typeface="+mn-lt"/>
                <a:cs typeface="Arial" pitchFamily="34" charset="0"/>
              </a:rPr>
              <a:t>El modelo </a:t>
            </a:r>
            <a:r>
              <a:rPr lang="es-MX" sz="2000" b="1" dirty="0">
                <a:solidFill>
                  <a:schemeClr val="accent6">
                    <a:lumMod val="75000"/>
                  </a:schemeClr>
                </a:solidFill>
                <a:latin typeface="+mn-lt"/>
                <a:cs typeface="Arial" pitchFamily="34" charset="0"/>
              </a:rPr>
              <a:t>OSI</a:t>
            </a:r>
            <a:r>
              <a:rPr lang="es-MX" sz="2000" dirty="0">
                <a:solidFill>
                  <a:schemeClr val="bg2">
                    <a:lumMod val="25000"/>
                  </a:schemeClr>
                </a:solidFill>
                <a:latin typeface="+mn-lt"/>
                <a:cs typeface="Arial" pitchFamily="34" charset="0"/>
              </a:rPr>
              <a:t>, surge como una respuesta a la necesidad de </a:t>
            </a:r>
            <a:r>
              <a:rPr lang="es-MX" sz="2000" u="sng" dirty="0">
                <a:solidFill>
                  <a:schemeClr val="bg2">
                    <a:lumMod val="25000"/>
                  </a:schemeClr>
                </a:solidFill>
                <a:latin typeface="+mn-lt"/>
                <a:cs typeface="Arial" pitchFamily="34" charset="0"/>
              </a:rPr>
              <a:t>interconexión de equipos de informática de diferentes fabricantes</a:t>
            </a:r>
            <a:r>
              <a:rPr lang="es-MX" sz="2000" dirty="0">
                <a:solidFill>
                  <a:schemeClr val="bg2">
                    <a:lumMod val="25000"/>
                  </a:schemeClr>
                </a:solidFill>
                <a:latin typeface="+mn-lt"/>
                <a:cs typeface="Arial" pitchFamily="34" charset="0"/>
              </a:rPr>
              <a:t> para comunicarse entre sí con éxito en una red.  </a:t>
            </a:r>
          </a:p>
        </p:txBody>
      </p:sp>
      <p:sp>
        <p:nvSpPr>
          <p:cNvPr id="4101" name="8 CuadroTexto"/>
          <p:cNvSpPr txBox="1">
            <a:spLocks noChangeArrowheads="1"/>
          </p:cNvSpPr>
          <p:nvPr/>
        </p:nvSpPr>
        <p:spPr bwMode="auto">
          <a:xfrm>
            <a:off x="714375" y="1428750"/>
            <a:ext cx="57864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s-MX" b="1" dirty="0">
                <a:solidFill>
                  <a:schemeClr val="accent5">
                    <a:lumMod val="75000"/>
                  </a:schemeClr>
                </a:solidFill>
                <a:latin typeface="ZapfHumnst BT"/>
                <a:cs typeface="Arial" pitchFamily="34" charset="0"/>
              </a:rPr>
              <a:t>Open System Interconnection (OSI)</a:t>
            </a:r>
          </a:p>
        </p:txBody>
      </p:sp>
      <p:sp>
        <p:nvSpPr>
          <p:cNvPr id="6" name="Text Box 4"/>
          <p:cNvSpPr txBox="1">
            <a:spLocks noChangeArrowheads="1"/>
          </p:cNvSpPr>
          <p:nvPr/>
        </p:nvSpPr>
        <p:spPr bwMode="auto">
          <a:xfrm>
            <a:off x="714374" y="4174004"/>
            <a:ext cx="5357814" cy="209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spcBef>
                <a:spcPct val="50000"/>
              </a:spcBef>
            </a:pPr>
            <a:r>
              <a:rPr lang="es-MX" sz="2000" dirty="0">
                <a:solidFill>
                  <a:schemeClr val="bg2">
                    <a:lumMod val="25000"/>
                  </a:schemeClr>
                </a:solidFill>
                <a:latin typeface="+mn-lt"/>
                <a:cs typeface="Arial" pitchFamily="34" charset="0"/>
              </a:rPr>
              <a:t>La solución: </a:t>
            </a:r>
            <a:r>
              <a:rPr lang="es-MX" sz="2000" b="1" dirty="0">
                <a:solidFill>
                  <a:schemeClr val="accent6">
                    <a:lumMod val="75000"/>
                  </a:schemeClr>
                </a:solidFill>
                <a:latin typeface="+mn-lt"/>
                <a:cs typeface="Arial" pitchFamily="34" charset="0"/>
              </a:rPr>
              <a:t>El modelo OSI</a:t>
            </a:r>
          </a:p>
          <a:p>
            <a:pPr algn="just">
              <a:lnSpc>
                <a:spcPct val="150000"/>
              </a:lnSpc>
              <a:spcBef>
                <a:spcPct val="50000"/>
              </a:spcBef>
            </a:pPr>
            <a:r>
              <a:rPr lang="es-MX" sz="2000" dirty="0">
                <a:solidFill>
                  <a:schemeClr val="bg2">
                    <a:lumMod val="25000"/>
                  </a:schemeClr>
                </a:solidFill>
                <a:latin typeface="+mn-lt"/>
                <a:cs typeface="Arial" pitchFamily="34" charset="0"/>
              </a:rPr>
              <a:t>La </a:t>
            </a:r>
            <a:r>
              <a:rPr lang="es-MX" sz="2000" b="1" dirty="0">
                <a:solidFill>
                  <a:schemeClr val="bg2">
                    <a:lumMod val="25000"/>
                  </a:schemeClr>
                </a:solidFill>
                <a:latin typeface="+mn-lt"/>
                <a:cs typeface="Arial" pitchFamily="34" charset="0"/>
              </a:rPr>
              <a:t>Organización Internacional para la Normalización (ISO) </a:t>
            </a:r>
            <a:r>
              <a:rPr lang="es-MX" sz="2000" dirty="0">
                <a:solidFill>
                  <a:schemeClr val="bg2">
                    <a:lumMod val="25000"/>
                  </a:schemeClr>
                </a:solidFill>
                <a:latin typeface="+mn-lt"/>
                <a:cs typeface="Arial" pitchFamily="34" charset="0"/>
              </a:rPr>
              <a:t>creó en 1984 el modelo de referencia OSI (Open System Interconnected)</a:t>
            </a:r>
          </a:p>
        </p:txBody>
      </p:sp>
      <p:sp>
        <p:nvSpPr>
          <p:cNvPr id="7"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9767976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3076"/>
                                        </p:tgtEl>
                                        <p:attrNameLst>
                                          <p:attrName>style.visibility</p:attrName>
                                        </p:attrNameLst>
                                      </p:cBhvr>
                                      <p:to>
                                        <p:strVal val="visible"/>
                                      </p:to>
                                    </p:set>
                                    <p:animEffect transition="in" filter="box(in)">
                                      <p:cBhvr>
                                        <p:cTn id="11" dur="2000"/>
                                        <p:tgtEl>
                                          <p:spTgt spid="307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ox(in)">
                                      <p:cBhvr>
                                        <p:cTn id="16"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p:bldP spid="4101" grpId="0"/>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Text Box 3"/>
          <p:cNvSpPr txBox="1">
            <a:spLocks noChangeArrowheads="1"/>
          </p:cNvSpPr>
          <p:nvPr/>
        </p:nvSpPr>
        <p:spPr bwMode="auto">
          <a:xfrm>
            <a:off x="2714622" y="1736266"/>
            <a:ext cx="5817815" cy="1144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pPr>
            <a:r>
              <a:rPr lang="es-MX" sz="1900" b="1" dirty="0">
                <a:solidFill>
                  <a:srgbClr val="FF0000"/>
                </a:solidFill>
                <a:latin typeface="+mn-lt"/>
              </a:rPr>
              <a:t>Convierte la información digital (bits) en señales eléctricas, ondas de radio, o luz para que puedan transmitirse por un medio.</a:t>
            </a:r>
            <a:endParaRPr lang="es-MX" sz="1900" b="1" dirty="0">
              <a:solidFill>
                <a:schemeClr val="accent6">
                  <a:lumMod val="75000"/>
                </a:schemeClr>
              </a:solidFill>
              <a:latin typeface="+mn-lt"/>
            </a:endParaRP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10" name="Text Box 2"/>
          <p:cNvSpPr txBox="1">
            <a:spLocks noChangeArrowheads="1"/>
          </p:cNvSpPr>
          <p:nvPr/>
        </p:nvSpPr>
        <p:spPr bwMode="auto">
          <a:xfrm>
            <a:off x="2714623" y="1089935"/>
            <a:ext cx="20425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mn-lt"/>
              </a:rPr>
              <a:t>Física</a:t>
            </a:r>
          </a:p>
        </p:txBody>
      </p:sp>
      <p:pic>
        <p:nvPicPr>
          <p:cNvPr id="2" name="Imagen 1"/>
          <p:cNvPicPr>
            <a:picLocks noChangeAspect="1"/>
          </p:cNvPicPr>
          <p:nvPr/>
        </p:nvPicPr>
        <p:blipFill>
          <a:blip r:embed="rId2"/>
          <a:stretch>
            <a:fillRect/>
          </a:stretch>
        </p:blipFill>
        <p:spPr>
          <a:xfrm>
            <a:off x="251520" y="1976001"/>
            <a:ext cx="2166220" cy="3541231"/>
          </a:xfrm>
          <a:prstGeom prst="rect">
            <a:avLst/>
          </a:prstGeom>
        </p:spPr>
      </p:pic>
      <p:pic>
        <p:nvPicPr>
          <p:cNvPr id="4" name="Imagen 3">
            <a:extLst>
              <a:ext uri="{FF2B5EF4-FFF2-40B4-BE49-F238E27FC236}">
                <a16:creationId xmlns:a16="http://schemas.microsoft.com/office/drawing/2014/main" id="{FEAB70E9-A139-4D30-88E0-58B67F5E297A}"/>
              </a:ext>
            </a:extLst>
          </p:cNvPr>
          <p:cNvPicPr>
            <a:picLocks noChangeAspect="1"/>
          </p:cNvPicPr>
          <p:nvPr/>
        </p:nvPicPr>
        <p:blipFill>
          <a:blip r:embed="rId3"/>
          <a:stretch>
            <a:fillRect/>
          </a:stretch>
        </p:blipFill>
        <p:spPr>
          <a:xfrm>
            <a:off x="3553448" y="3089017"/>
            <a:ext cx="2407534" cy="373811"/>
          </a:xfrm>
          <a:prstGeom prst="rect">
            <a:avLst/>
          </a:prstGeom>
        </p:spPr>
      </p:pic>
      <p:pic>
        <p:nvPicPr>
          <p:cNvPr id="6" name="Imagen 5">
            <a:extLst>
              <a:ext uri="{FF2B5EF4-FFF2-40B4-BE49-F238E27FC236}">
                <a16:creationId xmlns:a16="http://schemas.microsoft.com/office/drawing/2014/main" id="{8F771CE9-3C9C-40FE-A1BE-C18A5995507B}"/>
              </a:ext>
            </a:extLst>
          </p:cNvPr>
          <p:cNvPicPr>
            <a:picLocks noChangeAspect="1"/>
          </p:cNvPicPr>
          <p:nvPr/>
        </p:nvPicPr>
        <p:blipFill>
          <a:blip r:embed="rId4"/>
          <a:stretch>
            <a:fillRect/>
          </a:stretch>
        </p:blipFill>
        <p:spPr>
          <a:xfrm>
            <a:off x="3553448" y="3638877"/>
            <a:ext cx="2801073" cy="1587260"/>
          </a:xfrm>
          <a:prstGeom prst="rect">
            <a:avLst/>
          </a:prstGeom>
        </p:spPr>
      </p:pic>
      <p:sp>
        <p:nvSpPr>
          <p:cNvPr id="12" name="Text Box 3">
            <a:extLst>
              <a:ext uri="{FF2B5EF4-FFF2-40B4-BE49-F238E27FC236}">
                <a16:creationId xmlns:a16="http://schemas.microsoft.com/office/drawing/2014/main" id="{BD0F6F2C-D100-4843-BC87-49A97834E758}"/>
              </a:ext>
            </a:extLst>
          </p:cNvPr>
          <p:cNvSpPr txBox="1">
            <a:spLocks noChangeArrowheads="1"/>
          </p:cNvSpPr>
          <p:nvPr/>
        </p:nvSpPr>
        <p:spPr bwMode="auto">
          <a:xfrm>
            <a:off x="2555776" y="5301208"/>
            <a:ext cx="6120680" cy="1144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pPr>
            <a:r>
              <a:rPr lang="es-MX" sz="1900" dirty="0">
                <a:solidFill>
                  <a:schemeClr val="bg2">
                    <a:lumMod val="25000"/>
                  </a:schemeClr>
                </a:solidFill>
                <a:latin typeface="+mn-lt"/>
              </a:rPr>
              <a:t>Se encarga de codificar los datos de la </a:t>
            </a:r>
            <a:r>
              <a:rPr lang="es-MX" sz="1900" b="1" dirty="0">
                <a:solidFill>
                  <a:schemeClr val="accent6">
                    <a:lumMod val="75000"/>
                  </a:schemeClr>
                </a:solidFill>
                <a:latin typeface="+mn-lt"/>
              </a:rPr>
              <a:t>trama</a:t>
            </a:r>
            <a:r>
              <a:rPr lang="es-MX" sz="1900" dirty="0">
                <a:solidFill>
                  <a:schemeClr val="bg2">
                    <a:lumMod val="25000"/>
                  </a:schemeClr>
                </a:solidFill>
                <a:latin typeface="+mn-lt"/>
              </a:rPr>
              <a:t> de enlace de datos en un patrón de </a:t>
            </a:r>
            <a:r>
              <a:rPr lang="es-MX" sz="1900" b="1" dirty="0">
                <a:solidFill>
                  <a:schemeClr val="accent6">
                    <a:lumMod val="75000"/>
                  </a:schemeClr>
                </a:solidFill>
                <a:latin typeface="+mn-lt"/>
              </a:rPr>
              <a:t>unos y ceros </a:t>
            </a:r>
            <a:r>
              <a:rPr lang="es-MX" sz="1900" dirty="0">
                <a:solidFill>
                  <a:schemeClr val="bg2">
                    <a:lumMod val="25000"/>
                  </a:schemeClr>
                </a:solidFill>
                <a:latin typeface="+mn-lt"/>
              </a:rPr>
              <a:t>(bits) para su transmisión a través del medio.</a:t>
            </a:r>
          </a:p>
        </p:txBody>
      </p:sp>
    </p:spTree>
    <p:extLst>
      <p:ext uri="{BB962C8B-B14F-4D97-AF65-F5344CB8AC3E}">
        <p14:creationId xmlns:p14="http://schemas.microsoft.com/office/powerpoint/2010/main" val="34994347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316"/>
                                        </p:tgtEl>
                                        <p:attrNameLst>
                                          <p:attrName>style.visibility</p:attrName>
                                        </p:attrNameLst>
                                      </p:cBhvr>
                                      <p:to>
                                        <p:strVal val="visible"/>
                                      </p:to>
                                    </p:set>
                                    <p:animEffect transition="in" filter="box(in)">
                                      <p:cBhvr>
                                        <p:cTn id="12" dur="2000"/>
                                        <p:tgtEl>
                                          <p:spTgt spid="1331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ox(in)">
                                      <p:cBhvr>
                                        <p:cTn id="1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P spid="10" grpId="0"/>
      <p:bldP spid="1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Text Box 3"/>
          <p:cNvSpPr txBox="1">
            <a:spLocks noChangeArrowheads="1"/>
          </p:cNvSpPr>
          <p:nvPr/>
        </p:nvSpPr>
        <p:spPr bwMode="auto">
          <a:xfrm>
            <a:off x="842416" y="1785546"/>
            <a:ext cx="7690024" cy="1503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pPr>
            <a:r>
              <a:rPr lang="es-MX" sz="1900" dirty="0">
                <a:solidFill>
                  <a:schemeClr val="bg2">
                    <a:lumMod val="25000"/>
                  </a:schemeClr>
                </a:solidFill>
                <a:latin typeface="+mn-lt"/>
              </a:rPr>
              <a:t>Esta capa utiliza medios físicos como el par trenzado, la fibra óptica y el cable coaxial. Dispositivos que operan en esta capa: </a:t>
            </a:r>
            <a:r>
              <a:rPr lang="es-MX" sz="1900" b="1" dirty="0">
                <a:solidFill>
                  <a:schemeClr val="accent6">
                    <a:lumMod val="75000"/>
                  </a:schemeClr>
                </a:solidFill>
                <a:latin typeface="+mn-lt"/>
              </a:rPr>
              <a:t>Amplificadores, repetidores, hubs</a:t>
            </a:r>
            <a:r>
              <a:rPr lang="es-MX" sz="1900" dirty="0">
                <a:solidFill>
                  <a:schemeClr val="bg2">
                    <a:lumMod val="25000"/>
                  </a:schemeClr>
                </a:solidFill>
                <a:latin typeface="+mn-lt"/>
              </a:rPr>
              <a:t> y </a:t>
            </a:r>
            <a:r>
              <a:rPr lang="es-MX" sz="1900" b="1" dirty="0">
                <a:solidFill>
                  <a:schemeClr val="accent6">
                    <a:lumMod val="75000"/>
                  </a:schemeClr>
                </a:solidFill>
                <a:latin typeface="+mn-lt"/>
              </a:rPr>
              <a:t>cables</a:t>
            </a:r>
            <a:r>
              <a:rPr lang="es-MX" sz="1900" dirty="0">
                <a:solidFill>
                  <a:schemeClr val="bg2">
                    <a:lumMod val="25000"/>
                  </a:schemeClr>
                </a:solidFill>
                <a:latin typeface="+mn-lt"/>
              </a:rPr>
              <a:t>.</a:t>
            </a:r>
          </a:p>
          <a:p>
            <a:pPr algn="just">
              <a:lnSpc>
                <a:spcPts val="2800"/>
              </a:lnSpc>
            </a:pPr>
            <a:endParaRPr lang="es-MX" sz="1900" b="1" dirty="0">
              <a:solidFill>
                <a:schemeClr val="accent6">
                  <a:lumMod val="75000"/>
                </a:schemeClr>
              </a:solidFill>
              <a:latin typeface="+mn-lt"/>
            </a:endParaRP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10" name="Text Box 2"/>
          <p:cNvSpPr txBox="1">
            <a:spLocks noChangeArrowheads="1"/>
          </p:cNvSpPr>
          <p:nvPr/>
        </p:nvSpPr>
        <p:spPr bwMode="auto">
          <a:xfrm>
            <a:off x="873223" y="1120951"/>
            <a:ext cx="2699911" cy="589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mn-lt"/>
              </a:rPr>
              <a:t>Física</a:t>
            </a:r>
          </a:p>
        </p:txBody>
      </p:sp>
      <p:pic>
        <p:nvPicPr>
          <p:cNvPr id="9" name="Imagen 8">
            <a:extLst>
              <a:ext uri="{FF2B5EF4-FFF2-40B4-BE49-F238E27FC236}">
                <a16:creationId xmlns:a16="http://schemas.microsoft.com/office/drawing/2014/main" id="{2ADC4E19-CCE5-4B1C-B6EF-8982C0FC147D}"/>
              </a:ext>
            </a:extLst>
          </p:cNvPr>
          <p:cNvPicPr>
            <a:picLocks noChangeAspect="1"/>
          </p:cNvPicPr>
          <p:nvPr/>
        </p:nvPicPr>
        <p:blipFill>
          <a:blip r:embed="rId2"/>
          <a:stretch>
            <a:fillRect/>
          </a:stretch>
        </p:blipFill>
        <p:spPr>
          <a:xfrm>
            <a:off x="2498600" y="3166358"/>
            <a:ext cx="880511" cy="2926938"/>
          </a:xfrm>
          <a:prstGeom prst="rect">
            <a:avLst/>
          </a:prstGeom>
        </p:spPr>
      </p:pic>
      <p:sp>
        <p:nvSpPr>
          <p:cNvPr id="12" name="Text Box 3">
            <a:extLst>
              <a:ext uri="{FF2B5EF4-FFF2-40B4-BE49-F238E27FC236}">
                <a16:creationId xmlns:a16="http://schemas.microsoft.com/office/drawing/2014/main" id="{95590B2E-C358-45C4-906A-AC9D0CD32FAC}"/>
              </a:ext>
            </a:extLst>
          </p:cNvPr>
          <p:cNvSpPr txBox="1">
            <a:spLocks noChangeArrowheads="1"/>
          </p:cNvSpPr>
          <p:nvPr/>
        </p:nvSpPr>
        <p:spPr bwMode="auto">
          <a:xfrm>
            <a:off x="683568" y="3364301"/>
            <a:ext cx="1656184" cy="3298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lnSpc>
                <a:spcPts val="2800"/>
              </a:lnSpc>
            </a:pPr>
            <a:r>
              <a:rPr lang="es-MX" sz="1900" dirty="0">
                <a:solidFill>
                  <a:schemeClr val="bg2">
                    <a:lumMod val="25000"/>
                  </a:schemeClr>
                </a:solidFill>
                <a:latin typeface="+mn-lt"/>
              </a:rPr>
              <a:t>Amplificador</a:t>
            </a:r>
          </a:p>
          <a:p>
            <a:pPr algn="r">
              <a:lnSpc>
                <a:spcPts val="2800"/>
              </a:lnSpc>
            </a:pPr>
            <a:endParaRPr lang="es-MX" sz="5400" dirty="0">
              <a:solidFill>
                <a:schemeClr val="bg2">
                  <a:lumMod val="25000"/>
                </a:schemeClr>
              </a:solidFill>
              <a:latin typeface="+mn-lt"/>
            </a:endParaRPr>
          </a:p>
          <a:p>
            <a:pPr algn="r">
              <a:lnSpc>
                <a:spcPts val="2800"/>
              </a:lnSpc>
            </a:pPr>
            <a:endParaRPr lang="es-MX" sz="5400" dirty="0">
              <a:solidFill>
                <a:schemeClr val="bg2">
                  <a:lumMod val="25000"/>
                </a:schemeClr>
              </a:solidFill>
              <a:latin typeface="+mn-lt"/>
            </a:endParaRPr>
          </a:p>
          <a:p>
            <a:pPr algn="r">
              <a:lnSpc>
                <a:spcPts val="2800"/>
              </a:lnSpc>
            </a:pPr>
            <a:r>
              <a:rPr lang="es-MX" sz="1900" dirty="0">
                <a:solidFill>
                  <a:schemeClr val="bg2">
                    <a:lumMod val="25000"/>
                  </a:schemeClr>
                </a:solidFill>
                <a:latin typeface="+mn-lt"/>
              </a:rPr>
              <a:t>Repetidor</a:t>
            </a:r>
          </a:p>
          <a:p>
            <a:pPr algn="r">
              <a:lnSpc>
                <a:spcPts val="2800"/>
              </a:lnSpc>
            </a:pPr>
            <a:endParaRPr lang="es-MX" sz="1900" dirty="0">
              <a:solidFill>
                <a:schemeClr val="bg2">
                  <a:lumMod val="25000"/>
                </a:schemeClr>
              </a:solidFill>
              <a:latin typeface="+mn-lt"/>
            </a:endParaRPr>
          </a:p>
          <a:p>
            <a:pPr algn="r">
              <a:lnSpc>
                <a:spcPts val="2800"/>
              </a:lnSpc>
            </a:pPr>
            <a:endParaRPr lang="es-MX" sz="1900" dirty="0">
              <a:solidFill>
                <a:schemeClr val="bg2">
                  <a:lumMod val="25000"/>
                </a:schemeClr>
              </a:solidFill>
              <a:latin typeface="+mn-lt"/>
            </a:endParaRPr>
          </a:p>
          <a:p>
            <a:pPr algn="r">
              <a:lnSpc>
                <a:spcPts val="2800"/>
              </a:lnSpc>
            </a:pPr>
            <a:r>
              <a:rPr lang="es-MX" sz="1900" dirty="0">
                <a:solidFill>
                  <a:schemeClr val="bg2">
                    <a:lumMod val="25000"/>
                  </a:schemeClr>
                </a:solidFill>
                <a:latin typeface="+mn-lt"/>
              </a:rPr>
              <a:t>Hub</a:t>
            </a:r>
          </a:p>
          <a:p>
            <a:pPr algn="just">
              <a:lnSpc>
                <a:spcPts val="2800"/>
              </a:lnSpc>
            </a:pPr>
            <a:endParaRPr lang="es-MX" sz="1900" dirty="0">
              <a:solidFill>
                <a:schemeClr val="bg2">
                  <a:lumMod val="25000"/>
                </a:schemeClr>
              </a:solidFill>
              <a:latin typeface="+mn-lt"/>
            </a:endParaRPr>
          </a:p>
          <a:p>
            <a:pPr algn="just">
              <a:lnSpc>
                <a:spcPts val="2800"/>
              </a:lnSpc>
            </a:pPr>
            <a:endParaRPr lang="es-MX" sz="1900" b="1" dirty="0">
              <a:solidFill>
                <a:schemeClr val="accent6">
                  <a:lumMod val="75000"/>
                </a:schemeClr>
              </a:solidFill>
              <a:latin typeface="+mn-lt"/>
            </a:endParaRPr>
          </a:p>
        </p:txBody>
      </p:sp>
      <p:pic>
        <p:nvPicPr>
          <p:cNvPr id="15" name="Imagen 14" descr="Un conjunto de letras negras en un fondo blanco&#10;&#10;Descripción generada automáticamente con confianza media">
            <a:extLst>
              <a:ext uri="{FF2B5EF4-FFF2-40B4-BE49-F238E27FC236}">
                <a16:creationId xmlns:a16="http://schemas.microsoft.com/office/drawing/2014/main" id="{A0E07F21-4BE4-4721-975A-09C1A96E37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984" y="5157192"/>
            <a:ext cx="3672408" cy="1357194"/>
          </a:xfrm>
          <a:prstGeom prst="rect">
            <a:avLst/>
          </a:prstGeom>
        </p:spPr>
      </p:pic>
      <p:pic>
        <p:nvPicPr>
          <p:cNvPr id="17" name="Imagen 16">
            <a:extLst>
              <a:ext uri="{FF2B5EF4-FFF2-40B4-BE49-F238E27FC236}">
                <a16:creationId xmlns:a16="http://schemas.microsoft.com/office/drawing/2014/main" id="{99BF9370-1571-4317-8F80-C529EC6BA965}"/>
              </a:ext>
            </a:extLst>
          </p:cNvPr>
          <p:cNvPicPr>
            <a:picLocks noChangeAspect="1"/>
          </p:cNvPicPr>
          <p:nvPr/>
        </p:nvPicPr>
        <p:blipFill>
          <a:blip r:embed="rId4"/>
          <a:stretch>
            <a:fillRect/>
          </a:stretch>
        </p:blipFill>
        <p:spPr>
          <a:xfrm>
            <a:off x="4427984" y="2724444"/>
            <a:ext cx="3327450" cy="2309401"/>
          </a:xfrm>
          <a:prstGeom prst="rect">
            <a:avLst/>
          </a:prstGeom>
        </p:spPr>
      </p:pic>
    </p:spTree>
    <p:extLst>
      <p:ext uri="{BB962C8B-B14F-4D97-AF65-F5344CB8AC3E}">
        <p14:creationId xmlns:p14="http://schemas.microsoft.com/office/powerpoint/2010/main" val="2794123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316"/>
                                        </p:tgtEl>
                                        <p:attrNameLst>
                                          <p:attrName>style.visibility</p:attrName>
                                        </p:attrNameLst>
                                      </p:cBhvr>
                                      <p:to>
                                        <p:strVal val="visible"/>
                                      </p:to>
                                    </p:set>
                                    <p:animEffect transition="in" filter="box(in)">
                                      <p:cBhvr>
                                        <p:cTn id="12" dur="2000"/>
                                        <p:tgtEl>
                                          <p:spTgt spid="1331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ox(in)">
                                      <p:cBhvr>
                                        <p:cTn id="1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P spid="10" grpId="0"/>
      <p:bldP spid="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6"/>
          <p:cNvSpPr>
            <a:spLocks noGrp="1" noChangeArrowheads="1"/>
          </p:cNvSpPr>
          <p:nvPr>
            <p:ph idx="1"/>
          </p:nvPr>
        </p:nvSpPr>
        <p:spPr>
          <a:xfrm>
            <a:off x="2850496" y="1484784"/>
            <a:ext cx="6041984" cy="4869149"/>
          </a:xfrm>
        </p:spPr>
        <p:txBody>
          <a:bodyPr>
            <a:noAutofit/>
          </a:bodyPr>
          <a:lstStyle/>
          <a:p>
            <a:pPr algn="just"/>
            <a:r>
              <a:rPr lang="es-ES" sz="1200" b="1" dirty="0">
                <a:solidFill>
                  <a:schemeClr val="accent6">
                    <a:lumMod val="75000"/>
                  </a:schemeClr>
                </a:solidFill>
              </a:rPr>
              <a:t>Aplicación:</a:t>
            </a:r>
            <a:r>
              <a:rPr lang="es-ES" sz="1200" dirty="0"/>
              <a:t> Proporciona servicios de red a las aplicaciones de los usuarios (Correo electrónico, transferencia de archivos, acceso a computadoras remotas, servicio de nombres, etc.)</a:t>
            </a:r>
          </a:p>
          <a:p>
            <a:pPr algn="just"/>
            <a:r>
              <a:rPr lang="es-ES" sz="1200" b="1" dirty="0">
                <a:solidFill>
                  <a:schemeClr val="accent6">
                    <a:lumMod val="75000"/>
                  </a:schemeClr>
                </a:solidFill>
              </a:rPr>
              <a:t>Presentación: </a:t>
            </a:r>
            <a:r>
              <a:rPr lang="es-ES" sz="1200" dirty="0"/>
              <a:t>Representación común de los datos.</a:t>
            </a:r>
            <a:r>
              <a:rPr lang="es-MX" sz="1200" dirty="0"/>
              <a:t> Define el formato de los datos que se van a intercambiar entre las aplicaciones y ofrece a las aplicaciones servicios de transformación de datos como: compresión y  encriptación </a:t>
            </a:r>
            <a:endParaRPr lang="es-ES" sz="1200" dirty="0"/>
          </a:p>
          <a:p>
            <a:pPr algn="just"/>
            <a:r>
              <a:rPr lang="es-ES" sz="1200" b="1" dirty="0">
                <a:solidFill>
                  <a:schemeClr val="accent6">
                    <a:lumMod val="75000"/>
                  </a:schemeClr>
                </a:solidFill>
              </a:rPr>
              <a:t>Sesión:</a:t>
            </a:r>
            <a:r>
              <a:rPr lang="es-ES" sz="1200" dirty="0"/>
              <a:t> Proporciona servicios a la capa de presentación para organizar el diálogo y administrar el intercambio de datos.</a:t>
            </a:r>
            <a:r>
              <a:rPr lang="es-MX" sz="1200" dirty="0"/>
              <a:t> Establece, mantiene y administra las sesiones entre las aplicaciones.</a:t>
            </a:r>
            <a:endParaRPr lang="es-ES" sz="1200" dirty="0"/>
          </a:p>
          <a:p>
            <a:pPr algn="just"/>
            <a:r>
              <a:rPr lang="es-ES" sz="1200" b="1" dirty="0">
                <a:solidFill>
                  <a:schemeClr val="accent6">
                    <a:lumMod val="75000"/>
                  </a:schemeClr>
                </a:solidFill>
              </a:rPr>
              <a:t>Transporte: </a:t>
            </a:r>
            <a:r>
              <a:rPr lang="es-ES" sz="1200" dirty="0"/>
              <a:t>Define los servicios para segmentar, transferir y rearmar los datos. </a:t>
            </a:r>
            <a:r>
              <a:rPr lang="es-MX" sz="1200" dirty="0"/>
              <a:t>Acepta los datos provenientes de la capa de sesión, los divide en unidades más pequeñas, pasa éstas a la capa de red y se asegura de que todas las piezas lleguen correctamente al otro extremo. </a:t>
            </a:r>
            <a:endParaRPr lang="es-ES" sz="1200" dirty="0"/>
          </a:p>
          <a:p>
            <a:pPr algn="just"/>
            <a:r>
              <a:rPr lang="es-ES" sz="1200" b="1" dirty="0">
                <a:solidFill>
                  <a:schemeClr val="accent6">
                    <a:lumMod val="75000"/>
                  </a:schemeClr>
                </a:solidFill>
              </a:rPr>
              <a:t>Red: </a:t>
            </a:r>
            <a:r>
              <a:rPr lang="es-ES" sz="1200" dirty="0"/>
              <a:t>Proporciona servicios para intercambiar datos en la red entre terminales identificadas. Determina el mejor camino para mover los datos de un lugar a otro. Usa el esquema de direccionamiento IP (Internet Protocol).</a:t>
            </a:r>
          </a:p>
          <a:p>
            <a:pPr algn="just"/>
            <a:r>
              <a:rPr lang="es-ES" sz="1200" b="1" dirty="0">
                <a:solidFill>
                  <a:schemeClr val="accent6">
                    <a:lumMod val="75000"/>
                  </a:schemeClr>
                </a:solidFill>
              </a:rPr>
              <a:t>Enlace de datos:</a:t>
            </a:r>
            <a:r>
              <a:rPr lang="es-ES" sz="1200" dirty="0"/>
              <a:t> Proporcionan métodos para intercambiar frames/tramas entre dispositivos en un medio común. Maneja la detección y control de errores, la topología de la red y el control de flujo. Usa un direccionamiento físico: MAC (Media Access Control). </a:t>
            </a:r>
          </a:p>
          <a:p>
            <a:pPr algn="just"/>
            <a:r>
              <a:rPr lang="es-ES" sz="1200" b="1" dirty="0">
                <a:solidFill>
                  <a:schemeClr val="accent6">
                    <a:lumMod val="75000"/>
                  </a:schemeClr>
                </a:solidFill>
              </a:rPr>
              <a:t>Físico: </a:t>
            </a:r>
            <a:r>
              <a:rPr lang="es-ES" sz="1200" dirty="0"/>
              <a:t>Describe los medios mecánicos, eléctricos, funcionales y procedimentales para transmitir bits a través de conexiones físicas.</a:t>
            </a:r>
          </a:p>
        </p:txBody>
      </p:sp>
      <p:pic>
        <p:nvPicPr>
          <p:cNvPr id="5" name="Picture 4" descr="Introduction to Networks - Mozilla Firefox"/>
          <p:cNvPicPr>
            <a:picLocks noChangeAspect="1"/>
          </p:cNvPicPr>
          <p:nvPr/>
        </p:nvPicPr>
        <p:blipFill>
          <a:blip r:embed="rId3"/>
          <a:stretch>
            <a:fillRect/>
          </a:stretch>
        </p:blipFill>
        <p:spPr>
          <a:xfrm>
            <a:off x="251520" y="1700808"/>
            <a:ext cx="2530779" cy="3844955"/>
          </a:xfrm>
          <a:prstGeom prst="rect">
            <a:avLst/>
          </a:prstGeom>
        </p:spPr>
      </p:pic>
      <p:sp>
        <p:nvSpPr>
          <p:cNvPr id="6" name="Rectangle 2">
            <a:extLst>
              <a:ext uri="{FF2B5EF4-FFF2-40B4-BE49-F238E27FC236}">
                <a16:creationId xmlns:a16="http://schemas.microsoft.com/office/drawing/2014/main" id="{C82E6E76-980F-47CE-9B31-0FBFC799A621}"/>
              </a:ext>
            </a:extLst>
          </p:cNvPr>
          <p:cNvSpPr txBox="1">
            <a:spLocks noChangeArrowheads="1"/>
          </p:cNvSpPr>
          <p:nvPr/>
        </p:nvSpPr>
        <p:spPr>
          <a:xfrm>
            <a:off x="72008" y="5375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
        <p:nvSpPr>
          <p:cNvPr id="7" name="Text Box 3">
            <a:extLst>
              <a:ext uri="{FF2B5EF4-FFF2-40B4-BE49-F238E27FC236}">
                <a16:creationId xmlns:a16="http://schemas.microsoft.com/office/drawing/2014/main" id="{C54EB29B-7422-4DF3-ADB5-EDE6D743F8B6}"/>
              </a:ext>
            </a:extLst>
          </p:cNvPr>
          <p:cNvSpPr txBox="1">
            <a:spLocks noChangeArrowheads="1"/>
          </p:cNvSpPr>
          <p:nvPr/>
        </p:nvSpPr>
        <p:spPr bwMode="auto">
          <a:xfrm>
            <a:off x="219397" y="888624"/>
            <a:ext cx="8588272" cy="421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3000"/>
              </a:lnSpc>
              <a:spcBef>
                <a:spcPct val="50000"/>
              </a:spcBef>
            </a:pPr>
            <a:r>
              <a:rPr lang="es-MX" sz="1200" dirty="0">
                <a:solidFill>
                  <a:srgbClr val="000000"/>
                </a:solidFill>
                <a:latin typeface="+mn-lt"/>
              </a:rPr>
              <a:t>El subsistema completo de comunicaciones ha sido dividido en 7 niveles, cada uno de los cuales realiza una función muy bien definidas:</a:t>
            </a:r>
          </a:p>
        </p:txBody>
      </p:sp>
    </p:spTree>
    <p:extLst>
      <p:ext uri="{BB962C8B-B14F-4D97-AF65-F5344CB8AC3E}">
        <p14:creationId xmlns:p14="http://schemas.microsoft.com/office/powerpoint/2010/main" val="120515898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8195">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81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El Modelo OSI</a:t>
            </a: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81" y="108992"/>
            <a:ext cx="9130379" cy="6408712"/>
          </a:xfrm>
          <a:prstGeom prst="rect">
            <a:avLst/>
          </a:prstGeom>
        </p:spPr>
      </p:pic>
      <p:sp>
        <p:nvSpPr>
          <p:cNvPr id="7" name="Rectangle 2"/>
          <p:cNvSpPr txBox="1">
            <a:spLocks noChangeArrowheads="1"/>
          </p:cNvSpPr>
          <p:nvPr/>
        </p:nvSpPr>
        <p:spPr>
          <a:xfrm>
            <a:off x="8756" y="-99392"/>
            <a:ext cx="9144000" cy="1143000"/>
          </a:xfrm>
          <a:prstGeom prst="rect">
            <a:avLst/>
          </a:prstGeom>
          <a:solidFill>
            <a:schemeClr val="bg1"/>
          </a:solidFill>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12745080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2266" y="2167657"/>
            <a:ext cx="5114925" cy="435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 Box 5"/>
          <p:cNvSpPr txBox="1">
            <a:spLocks noChangeArrowheads="1"/>
          </p:cNvSpPr>
          <p:nvPr/>
        </p:nvSpPr>
        <p:spPr bwMode="auto">
          <a:xfrm>
            <a:off x="52611" y="1167532"/>
            <a:ext cx="21431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sz="2000" b="1" dirty="0">
                <a:solidFill>
                  <a:schemeClr val="accent5">
                    <a:lumMod val="75000"/>
                  </a:schemeClr>
                </a:solidFill>
                <a:latin typeface="ZapfHumnst BT"/>
              </a:rPr>
              <a:t>Modelo OSI</a:t>
            </a:r>
            <a:endParaRPr lang="es-MX" sz="2000" dirty="0">
              <a:solidFill>
                <a:schemeClr val="accent5">
                  <a:lumMod val="75000"/>
                </a:schemeClr>
              </a:solidFill>
              <a:latin typeface="ZapfHumnst BT"/>
            </a:endParaRPr>
          </a:p>
        </p:txBody>
      </p:sp>
      <p:sp>
        <p:nvSpPr>
          <p:cNvPr id="16" name="Text Box 8"/>
          <p:cNvSpPr txBox="1">
            <a:spLocks noChangeArrowheads="1"/>
          </p:cNvSpPr>
          <p:nvPr/>
        </p:nvSpPr>
        <p:spPr bwMode="auto">
          <a:xfrm>
            <a:off x="393254" y="1579612"/>
            <a:ext cx="8143875" cy="423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50000"/>
              </a:lnSpc>
            </a:pPr>
            <a:r>
              <a:rPr lang="es-MX" sz="1600" b="1" dirty="0">
                <a:solidFill>
                  <a:schemeClr val="accent6">
                    <a:lumMod val="75000"/>
                  </a:schemeClr>
                </a:solidFill>
                <a:latin typeface="ZapfHumnst BT"/>
              </a:rPr>
              <a:t>Overhead. </a:t>
            </a:r>
            <a:r>
              <a:rPr lang="es-MX" sz="1600" dirty="0">
                <a:solidFill>
                  <a:schemeClr val="bg2">
                    <a:lumMod val="25000"/>
                  </a:schemeClr>
                </a:solidFill>
                <a:latin typeface="ZapfHumnst BT"/>
              </a:rPr>
              <a:t>Información de control que define el significado de cada uno de los datos. </a:t>
            </a:r>
          </a:p>
        </p:txBody>
      </p:sp>
      <p:sp>
        <p:nvSpPr>
          <p:cNvPr id="8" name="Text Box 8"/>
          <p:cNvSpPr txBox="1">
            <a:spLocks noChangeArrowheads="1"/>
          </p:cNvSpPr>
          <p:nvPr/>
        </p:nvSpPr>
        <p:spPr bwMode="auto">
          <a:xfrm>
            <a:off x="405141" y="4222077"/>
            <a:ext cx="4143375"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50000"/>
              </a:lnSpc>
            </a:pPr>
            <a:r>
              <a:rPr lang="es-MX" sz="1400" b="1" dirty="0">
                <a:solidFill>
                  <a:schemeClr val="bg2">
                    <a:lumMod val="25000"/>
                  </a:schemeClr>
                </a:solidFill>
                <a:latin typeface="ZapfHumnst BT"/>
              </a:rPr>
              <a:t>CA</a:t>
            </a:r>
            <a:r>
              <a:rPr lang="es-MX" sz="1400" dirty="0">
                <a:solidFill>
                  <a:schemeClr val="bg2">
                    <a:lumMod val="25000"/>
                  </a:schemeClr>
                </a:solidFill>
                <a:latin typeface="ZapfHumnst BT"/>
              </a:rPr>
              <a:t> – Encabezado capa aplicación</a:t>
            </a:r>
          </a:p>
          <a:p>
            <a:pPr>
              <a:lnSpc>
                <a:spcPct val="150000"/>
              </a:lnSpc>
            </a:pPr>
            <a:r>
              <a:rPr lang="es-MX" sz="1400" b="1" dirty="0">
                <a:solidFill>
                  <a:schemeClr val="bg2">
                    <a:lumMod val="25000"/>
                  </a:schemeClr>
                </a:solidFill>
                <a:latin typeface="ZapfHumnst BT"/>
              </a:rPr>
              <a:t>CP</a:t>
            </a:r>
            <a:r>
              <a:rPr lang="es-MX" sz="1400" dirty="0">
                <a:solidFill>
                  <a:schemeClr val="bg2">
                    <a:lumMod val="25000"/>
                  </a:schemeClr>
                </a:solidFill>
                <a:latin typeface="ZapfHumnst BT"/>
              </a:rPr>
              <a:t> – Encabezado capa presentación</a:t>
            </a:r>
          </a:p>
          <a:p>
            <a:pPr>
              <a:lnSpc>
                <a:spcPct val="150000"/>
              </a:lnSpc>
            </a:pPr>
            <a:r>
              <a:rPr lang="es-MX" sz="1400" b="1" dirty="0">
                <a:solidFill>
                  <a:schemeClr val="bg2">
                    <a:lumMod val="25000"/>
                  </a:schemeClr>
                </a:solidFill>
                <a:latin typeface="ZapfHumnst BT"/>
              </a:rPr>
              <a:t>CS</a:t>
            </a:r>
            <a:r>
              <a:rPr lang="es-MX" sz="1400" dirty="0">
                <a:solidFill>
                  <a:schemeClr val="bg2">
                    <a:lumMod val="25000"/>
                  </a:schemeClr>
                </a:solidFill>
                <a:latin typeface="ZapfHumnst BT"/>
              </a:rPr>
              <a:t> – Encabezado capa sesión</a:t>
            </a:r>
          </a:p>
          <a:p>
            <a:pPr>
              <a:lnSpc>
                <a:spcPct val="150000"/>
              </a:lnSpc>
            </a:pPr>
            <a:r>
              <a:rPr lang="es-MX" sz="1400" b="1" dirty="0">
                <a:solidFill>
                  <a:schemeClr val="bg2">
                    <a:lumMod val="25000"/>
                  </a:schemeClr>
                </a:solidFill>
                <a:latin typeface="ZapfHumnst BT"/>
              </a:rPr>
              <a:t>CT</a:t>
            </a:r>
            <a:r>
              <a:rPr lang="es-MX" sz="1400" dirty="0">
                <a:solidFill>
                  <a:schemeClr val="bg2">
                    <a:lumMod val="25000"/>
                  </a:schemeClr>
                </a:solidFill>
                <a:latin typeface="ZapfHumnst BT"/>
              </a:rPr>
              <a:t> – Encabezado capa transporte</a:t>
            </a:r>
          </a:p>
          <a:p>
            <a:pPr>
              <a:lnSpc>
                <a:spcPct val="150000"/>
              </a:lnSpc>
            </a:pPr>
            <a:r>
              <a:rPr lang="es-MX" sz="1400" b="1" dirty="0">
                <a:solidFill>
                  <a:schemeClr val="bg2">
                    <a:lumMod val="25000"/>
                  </a:schemeClr>
                </a:solidFill>
                <a:latin typeface="ZapfHumnst BT"/>
              </a:rPr>
              <a:t>CR</a:t>
            </a:r>
            <a:r>
              <a:rPr lang="es-MX" sz="1400" dirty="0">
                <a:solidFill>
                  <a:schemeClr val="bg2">
                    <a:lumMod val="25000"/>
                  </a:schemeClr>
                </a:solidFill>
                <a:latin typeface="ZapfHumnst BT"/>
              </a:rPr>
              <a:t> – Encabezado capa red</a:t>
            </a:r>
          </a:p>
          <a:p>
            <a:pPr>
              <a:lnSpc>
                <a:spcPct val="150000"/>
              </a:lnSpc>
            </a:pPr>
            <a:r>
              <a:rPr lang="es-MX" sz="1400" b="1" dirty="0">
                <a:solidFill>
                  <a:schemeClr val="bg2">
                    <a:lumMod val="25000"/>
                  </a:schemeClr>
                </a:solidFill>
                <a:latin typeface="ZapfHumnst BT"/>
              </a:rPr>
              <a:t>CE</a:t>
            </a:r>
            <a:r>
              <a:rPr lang="es-MX" sz="1400" dirty="0">
                <a:solidFill>
                  <a:schemeClr val="bg2">
                    <a:lumMod val="25000"/>
                  </a:schemeClr>
                </a:solidFill>
                <a:latin typeface="ZapfHumnst BT"/>
              </a:rPr>
              <a:t> – Encabezado capa enlace de datos</a:t>
            </a:r>
          </a:p>
        </p:txBody>
      </p:sp>
      <p:sp>
        <p:nvSpPr>
          <p:cNvPr id="9" name="Text Box 8"/>
          <p:cNvSpPr txBox="1">
            <a:spLocks noChangeArrowheads="1"/>
          </p:cNvSpPr>
          <p:nvPr/>
        </p:nvSpPr>
        <p:spPr bwMode="auto">
          <a:xfrm>
            <a:off x="393254" y="2587873"/>
            <a:ext cx="5618906" cy="792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50000"/>
              </a:lnSpc>
              <a:buFont typeface="Arial" pitchFamily="34" charset="0"/>
              <a:buChar char="•"/>
            </a:pPr>
            <a:r>
              <a:rPr lang="es-MX" sz="1600" dirty="0">
                <a:solidFill>
                  <a:schemeClr val="bg2">
                    <a:lumMod val="25000"/>
                  </a:schemeClr>
                </a:solidFill>
                <a:latin typeface="ZapfHumnst BT"/>
              </a:rPr>
              <a:t>  Los datos en cada capa no se modifican sino </a:t>
            </a:r>
          </a:p>
          <a:p>
            <a:pPr>
              <a:lnSpc>
                <a:spcPct val="150000"/>
              </a:lnSpc>
            </a:pPr>
            <a:r>
              <a:rPr lang="es-MX" sz="1600" dirty="0">
                <a:solidFill>
                  <a:schemeClr val="bg2">
                    <a:lumMod val="25000"/>
                  </a:schemeClr>
                </a:solidFill>
                <a:latin typeface="ZapfHumnst BT"/>
              </a:rPr>
              <a:t>   que se van agregando.</a:t>
            </a:r>
          </a:p>
        </p:txBody>
      </p:sp>
      <p:sp>
        <p:nvSpPr>
          <p:cNvPr id="18440" name="Text Box 8"/>
          <p:cNvSpPr txBox="1">
            <a:spLocks noChangeArrowheads="1"/>
          </p:cNvSpPr>
          <p:nvPr/>
        </p:nvSpPr>
        <p:spPr bwMode="auto">
          <a:xfrm>
            <a:off x="393254" y="2157660"/>
            <a:ext cx="59293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50000"/>
              </a:lnSpc>
              <a:buFont typeface="Arial" pitchFamily="34" charset="0"/>
              <a:buChar char="•"/>
            </a:pPr>
            <a:r>
              <a:rPr lang="es-MX" sz="1600" dirty="0">
                <a:solidFill>
                  <a:schemeClr val="bg2">
                    <a:lumMod val="25000"/>
                  </a:schemeClr>
                </a:solidFill>
                <a:latin typeface="ZapfHumnst BT"/>
              </a:rPr>
              <a:t>  Cada capa agrega sus propios significados (encabezados).</a:t>
            </a:r>
          </a:p>
        </p:txBody>
      </p:sp>
      <p:sp>
        <p:nvSpPr>
          <p:cNvPr id="10" name="Text Box 8"/>
          <p:cNvSpPr txBox="1">
            <a:spLocks noChangeArrowheads="1"/>
          </p:cNvSpPr>
          <p:nvPr/>
        </p:nvSpPr>
        <p:spPr bwMode="auto">
          <a:xfrm>
            <a:off x="393254" y="3300660"/>
            <a:ext cx="37147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50000"/>
              </a:lnSpc>
              <a:buFont typeface="Arial" pitchFamily="34" charset="0"/>
              <a:buChar char="•"/>
            </a:pPr>
            <a:r>
              <a:rPr lang="es-MX" sz="1600" dirty="0">
                <a:solidFill>
                  <a:schemeClr val="bg2">
                    <a:lumMod val="25000"/>
                  </a:schemeClr>
                </a:solidFill>
                <a:latin typeface="ZapfHumnst BT"/>
              </a:rPr>
              <a:t>  La información en la red jamás va </a:t>
            </a:r>
          </a:p>
          <a:p>
            <a:pPr>
              <a:lnSpc>
                <a:spcPct val="150000"/>
              </a:lnSpc>
            </a:pPr>
            <a:r>
              <a:rPr lang="es-MX" sz="1600" dirty="0">
                <a:solidFill>
                  <a:schemeClr val="bg2">
                    <a:lumMod val="25000"/>
                  </a:schemeClr>
                </a:solidFill>
                <a:latin typeface="ZapfHumnst BT"/>
              </a:rPr>
              <a:t>   desnuda, siempre lleva overhead.</a:t>
            </a:r>
          </a:p>
        </p:txBody>
      </p:sp>
      <p:sp>
        <p:nvSpPr>
          <p:cNvPr id="11"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Encapsulación</a:t>
            </a:r>
          </a:p>
        </p:txBody>
      </p:sp>
    </p:spTree>
    <p:extLst>
      <p:ext uri="{BB962C8B-B14F-4D97-AF65-F5344CB8AC3E}">
        <p14:creationId xmlns:p14="http://schemas.microsoft.com/office/powerpoint/2010/main" val="2980648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2000" fill="hold"/>
                                        <p:tgtEl>
                                          <p:spTgt spid="23"/>
                                        </p:tgtEl>
                                        <p:attrNameLst>
                                          <p:attrName>ppt_x</p:attrName>
                                        </p:attrNameLst>
                                      </p:cBhvr>
                                      <p:tavLst>
                                        <p:tav tm="0">
                                          <p:val>
                                            <p:strVal val="1+#ppt_w/2"/>
                                          </p:val>
                                        </p:tav>
                                        <p:tav tm="100000">
                                          <p:val>
                                            <p:strVal val="#ppt_x"/>
                                          </p:val>
                                        </p:tav>
                                      </p:tavLst>
                                    </p:anim>
                                    <p:anim calcmode="lin" valueType="num">
                                      <p:cBhvr additive="base">
                                        <p:cTn id="8" dur="20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2000" fill="hold"/>
                                        <p:tgtEl>
                                          <p:spTgt spid="16"/>
                                        </p:tgtEl>
                                        <p:attrNameLst>
                                          <p:attrName>ppt_x</p:attrName>
                                        </p:attrNameLst>
                                      </p:cBhvr>
                                      <p:tavLst>
                                        <p:tav tm="0">
                                          <p:val>
                                            <p:strVal val="1+#ppt_w/2"/>
                                          </p:val>
                                        </p:tav>
                                        <p:tav tm="100000">
                                          <p:val>
                                            <p:strVal val="#ppt_x"/>
                                          </p:val>
                                        </p:tav>
                                      </p:tavLst>
                                    </p:anim>
                                    <p:anim calcmode="lin" valueType="num">
                                      <p:cBhvr additive="base">
                                        <p:cTn id="14" dur="20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2000" fill="hold"/>
                                        <p:tgtEl>
                                          <p:spTgt spid="8"/>
                                        </p:tgtEl>
                                        <p:attrNameLst>
                                          <p:attrName>ppt_x</p:attrName>
                                        </p:attrNameLst>
                                      </p:cBhvr>
                                      <p:tavLst>
                                        <p:tav tm="0">
                                          <p:val>
                                            <p:strVal val="1+#ppt_w/2"/>
                                          </p:val>
                                        </p:tav>
                                        <p:tav tm="100000">
                                          <p:val>
                                            <p:strVal val="#ppt_x"/>
                                          </p:val>
                                        </p:tav>
                                      </p:tavLst>
                                    </p:anim>
                                    <p:anim calcmode="lin" valueType="num">
                                      <p:cBhvr additive="base">
                                        <p:cTn id="20" dur="20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18440"/>
                                        </p:tgtEl>
                                        <p:attrNameLst>
                                          <p:attrName>style.visibility</p:attrName>
                                        </p:attrNameLst>
                                      </p:cBhvr>
                                      <p:to>
                                        <p:strVal val="visible"/>
                                      </p:to>
                                    </p:set>
                                    <p:animEffect transition="in" filter="box(in)">
                                      <p:cBhvr>
                                        <p:cTn id="25" dur="2000"/>
                                        <p:tgtEl>
                                          <p:spTgt spid="1844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2000" fill="hold"/>
                                        <p:tgtEl>
                                          <p:spTgt spid="9"/>
                                        </p:tgtEl>
                                        <p:attrNameLst>
                                          <p:attrName>ppt_x</p:attrName>
                                        </p:attrNameLst>
                                      </p:cBhvr>
                                      <p:tavLst>
                                        <p:tav tm="0">
                                          <p:val>
                                            <p:strVal val="1+#ppt_w/2"/>
                                          </p:val>
                                        </p:tav>
                                        <p:tav tm="100000">
                                          <p:val>
                                            <p:strVal val="#ppt_x"/>
                                          </p:val>
                                        </p:tav>
                                      </p:tavLst>
                                    </p:anim>
                                    <p:anim calcmode="lin" valueType="num">
                                      <p:cBhvr additive="base">
                                        <p:cTn id="31" dur="20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2000" fill="hold"/>
                                        <p:tgtEl>
                                          <p:spTgt spid="10"/>
                                        </p:tgtEl>
                                        <p:attrNameLst>
                                          <p:attrName>ppt_x</p:attrName>
                                        </p:attrNameLst>
                                      </p:cBhvr>
                                      <p:tavLst>
                                        <p:tav tm="0">
                                          <p:val>
                                            <p:strVal val="1+#ppt_w/2"/>
                                          </p:val>
                                        </p:tav>
                                        <p:tav tm="100000">
                                          <p:val>
                                            <p:strVal val="#ppt_x"/>
                                          </p:val>
                                        </p:tav>
                                      </p:tavLst>
                                    </p:anim>
                                    <p:anim calcmode="lin" valueType="num">
                                      <p:cBhvr additive="base">
                                        <p:cTn id="37" dur="2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utoUpdateAnimBg="0"/>
      <p:bldP spid="16" grpId="0" autoUpdateAnimBg="0"/>
      <p:bldP spid="8" grpId="0" autoUpdateAnimBg="0"/>
      <p:bldP spid="9" grpId="0" autoUpdateAnimBg="0"/>
      <p:bldP spid="18440" grpId="0"/>
      <p:bldP spid="10"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txBox="1">
            <a:spLocks noChangeArrowheads="1"/>
          </p:cNvSpPr>
          <p:nvPr/>
        </p:nvSpPr>
        <p:spPr>
          <a:xfrm>
            <a:off x="571500" y="1143000"/>
            <a:ext cx="5072063" cy="500063"/>
          </a:xfrm>
          <a:prstGeom prst="rect">
            <a:avLst/>
          </a:prstGeom>
        </p:spPr>
        <p:txBody>
          <a:bodyPr/>
          <a:lstStyle/>
          <a:p>
            <a:pPr marL="342900" indent="-342900" eaLnBrk="0" hangingPunct="0">
              <a:lnSpc>
                <a:spcPct val="150000"/>
              </a:lnSpc>
              <a:spcBef>
                <a:spcPct val="20000"/>
              </a:spcBef>
              <a:defRPr/>
            </a:pPr>
            <a:r>
              <a:rPr lang="es-MX" sz="1800" b="1" kern="0" dirty="0">
                <a:solidFill>
                  <a:srgbClr val="0070C0"/>
                </a:solidFill>
                <a:latin typeface="ZapfHumnst BT"/>
              </a:rPr>
              <a:t>Comunicaciones Peer-to-peer (Igual a igual)</a:t>
            </a:r>
          </a:p>
        </p:txBody>
      </p:sp>
      <p:pic>
        <p:nvPicPr>
          <p:cNvPr id="1229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4625" y="1857375"/>
            <a:ext cx="6000750"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4"/>
          <p:cNvSpPr txBox="1">
            <a:spLocks noChangeArrowheads="1"/>
          </p:cNvSpPr>
          <p:nvPr/>
        </p:nvSpPr>
        <p:spPr bwMode="auto">
          <a:xfrm>
            <a:off x="642938" y="1857375"/>
            <a:ext cx="2071687" cy="4154984"/>
          </a:xfrm>
          <a:prstGeom prst="rect">
            <a:avLst/>
          </a:prstGeom>
          <a:noFill/>
          <a:ln w="9525">
            <a:noFill/>
            <a:miter lim="800000"/>
            <a:headEnd/>
            <a:tailEnd/>
          </a:ln>
          <a:effectLst/>
        </p:spPr>
        <p:txBody>
          <a:bodyPr>
            <a:spAutoFit/>
          </a:bodyPr>
          <a:lstStyle/>
          <a:p>
            <a:pPr eaLnBrk="0" hangingPunct="0">
              <a:lnSpc>
                <a:spcPct val="150000"/>
              </a:lnSpc>
              <a:spcBef>
                <a:spcPct val="50000"/>
              </a:spcBef>
              <a:defRPr/>
            </a:pPr>
            <a:r>
              <a:rPr lang="es-MX" sz="1600" kern="0" dirty="0">
                <a:latin typeface="ZapfHumnst BT"/>
              </a:rPr>
              <a:t>La capa </a:t>
            </a:r>
            <a:r>
              <a:rPr lang="es-MX" sz="1600" b="1" i="1" kern="0" dirty="0">
                <a:solidFill>
                  <a:schemeClr val="accent6">
                    <a:lumMod val="75000"/>
                  </a:schemeClr>
                </a:solidFill>
                <a:effectLst>
                  <a:outerShdw blurRad="38100" dist="38100" dir="2700000" algn="tl">
                    <a:srgbClr val="000000">
                      <a:alpha val="43137"/>
                    </a:srgbClr>
                  </a:outerShdw>
                </a:effectLst>
                <a:latin typeface="ZapfHumnst BT"/>
              </a:rPr>
              <a:t>n</a:t>
            </a:r>
            <a:r>
              <a:rPr lang="es-MX" sz="1600" b="1" kern="0" dirty="0">
                <a:latin typeface="ZapfHumnst BT"/>
              </a:rPr>
              <a:t> </a:t>
            </a:r>
            <a:r>
              <a:rPr lang="es-MX" sz="1600" kern="0" dirty="0">
                <a:latin typeface="ZapfHumnst BT"/>
              </a:rPr>
              <a:t>de una máquina mantiene una conversación con la capa </a:t>
            </a:r>
            <a:r>
              <a:rPr lang="es-MX" sz="1600" b="1" i="1" kern="0" dirty="0">
                <a:solidFill>
                  <a:schemeClr val="accent6">
                    <a:lumMod val="75000"/>
                  </a:schemeClr>
                </a:solidFill>
                <a:effectLst>
                  <a:outerShdw blurRad="38100" dist="38100" dir="2700000" algn="tl">
                    <a:srgbClr val="000000">
                      <a:alpha val="43137"/>
                    </a:srgbClr>
                  </a:outerShdw>
                </a:effectLst>
                <a:latin typeface="ZapfHumnst BT"/>
              </a:rPr>
              <a:t>n</a:t>
            </a:r>
            <a:r>
              <a:rPr lang="es-MX" sz="1600" kern="0" dirty="0">
                <a:solidFill>
                  <a:schemeClr val="accent6">
                    <a:lumMod val="75000"/>
                  </a:schemeClr>
                </a:solidFill>
                <a:latin typeface="ZapfHumnst BT"/>
              </a:rPr>
              <a:t> </a:t>
            </a:r>
            <a:r>
              <a:rPr lang="es-MX" sz="1600" kern="0" dirty="0">
                <a:latin typeface="ZapfHumnst BT"/>
              </a:rPr>
              <a:t>de otra máquina. Las reglas y convenciones utilizadas en esta conversación se conocen como </a:t>
            </a:r>
            <a:r>
              <a:rPr lang="es-MX" sz="1600" b="1" kern="0" dirty="0">
                <a:solidFill>
                  <a:schemeClr val="accent6">
                    <a:lumMod val="75000"/>
                  </a:schemeClr>
                </a:solidFill>
                <a:latin typeface="ZapfHumnst BT"/>
              </a:rPr>
              <a:t>protocolos de capa</a:t>
            </a:r>
            <a:endParaRPr lang="es-MX" sz="1800" dirty="0">
              <a:solidFill>
                <a:schemeClr val="accent6">
                  <a:lumMod val="75000"/>
                </a:schemeClr>
              </a:solidFill>
              <a:latin typeface="ZapfHumnst BT"/>
            </a:endParaRPr>
          </a:p>
        </p:txBody>
      </p:sp>
      <p:sp>
        <p:nvSpPr>
          <p:cNvPr id="7"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Protocolos en diferentes capas</a:t>
            </a:r>
          </a:p>
        </p:txBody>
      </p:sp>
    </p:spTree>
    <p:extLst>
      <p:ext uri="{BB962C8B-B14F-4D97-AF65-F5344CB8AC3E}">
        <p14:creationId xmlns:p14="http://schemas.microsoft.com/office/powerpoint/2010/main" val="20533633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20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8" dur="20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5"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2000" fill="hold"/>
                                        <p:tgtEl>
                                          <p:spTgt spid="6"/>
                                        </p:tgtEl>
                                        <p:attrNameLst>
                                          <p:attrName>ppt_w</p:attrName>
                                        </p:attrNameLst>
                                      </p:cBhvr>
                                      <p:tavLst>
                                        <p:tav tm="0">
                                          <p:val>
                                            <p:fltVal val="0"/>
                                          </p:val>
                                        </p:tav>
                                        <p:tav tm="100000">
                                          <p:val>
                                            <p:strVal val="#ppt_w"/>
                                          </p:val>
                                        </p:tav>
                                      </p:tavLst>
                                    </p:anim>
                                    <p:anim calcmode="lin" valueType="num">
                                      <p:cBhvr>
                                        <p:cTn id="14" dur="2000" fill="hold"/>
                                        <p:tgtEl>
                                          <p:spTgt spid="6"/>
                                        </p:tgtEl>
                                        <p:attrNameLst>
                                          <p:attrName>ppt_h</p:attrName>
                                        </p:attrNameLst>
                                      </p:cBhvr>
                                      <p:tavLst>
                                        <p:tav tm="0">
                                          <p:val>
                                            <p:fltVal val="0"/>
                                          </p:val>
                                        </p:tav>
                                        <p:tav tm="100000">
                                          <p:val>
                                            <p:strVal val="#ppt_h"/>
                                          </p:val>
                                        </p:tav>
                                      </p:tavLst>
                                    </p:anim>
                                    <p:anim calcmode="lin" valueType="num">
                                      <p:cBhvr>
                                        <p:cTn id="15" dur="2000" fill="hold"/>
                                        <p:tgtEl>
                                          <p:spTgt spid="6"/>
                                        </p:tgtEl>
                                        <p:attrNameLst>
                                          <p:attrName>ppt_x</p:attrName>
                                        </p:attrNameLst>
                                      </p:cBhvr>
                                      <p:tavLst>
                                        <p:tav tm="0" fmla="#ppt_x+(cos(-2*pi*(1-$))*-#ppt_x-sin(-2*pi*(1-$))*(1-#ppt_y))*(1-$)">
                                          <p:val>
                                            <p:fltVal val="0"/>
                                          </p:val>
                                        </p:tav>
                                        <p:tav tm="100000">
                                          <p:val>
                                            <p:fltVal val="1"/>
                                          </p:val>
                                        </p:tav>
                                      </p:tavLst>
                                    </p:anim>
                                    <p:anim calcmode="lin" valueType="num">
                                      <p:cBhvr>
                                        <p:cTn id="16" dur="2000" fill="hold"/>
                                        <p:tgtEl>
                                          <p:spTgt spid="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bldLvl="2" autoUpdateAnimBg="0"/>
      <p:bldP spid="6"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txBox="1">
            <a:spLocks noChangeArrowheads="1"/>
          </p:cNvSpPr>
          <p:nvPr/>
        </p:nvSpPr>
        <p:spPr>
          <a:xfrm>
            <a:off x="500063" y="1119188"/>
            <a:ext cx="8320409" cy="1666875"/>
          </a:xfrm>
          <a:prstGeom prst="rect">
            <a:avLst/>
          </a:prstGeom>
        </p:spPr>
        <p:txBody>
          <a:bodyPr/>
          <a:lstStyle/>
          <a:p>
            <a:pPr marL="342900" indent="-342900" eaLnBrk="0" hangingPunct="0">
              <a:lnSpc>
                <a:spcPct val="150000"/>
              </a:lnSpc>
              <a:spcBef>
                <a:spcPct val="20000"/>
              </a:spcBef>
              <a:defRPr/>
            </a:pPr>
            <a:r>
              <a:rPr lang="es-MX" sz="1800" b="1" kern="0" dirty="0">
                <a:solidFill>
                  <a:schemeClr val="accent5">
                    <a:lumMod val="75000"/>
                  </a:schemeClr>
                </a:solidFill>
                <a:latin typeface="ZapfHumnst BT"/>
              </a:rPr>
              <a:t>Comunicaciones Peer-to-peer (Igual a igual)</a:t>
            </a:r>
          </a:p>
          <a:p>
            <a:pPr algn="just" eaLnBrk="0" hangingPunct="0">
              <a:lnSpc>
                <a:spcPct val="150000"/>
              </a:lnSpc>
              <a:spcBef>
                <a:spcPct val="20000"/>
              </a:spcBef>
              <a:defRPr/>
            </a:pPr>
            <a:r>
              <a:rPr lang="es-MX" sz="1800" kern="0" dirty="0">
                <a:solidFill>
                  <a:schemeClr val="bg2">
                    <a:lumMod val="25000"/>
                  </a:schemeClr>
                </a:solidFill>
                <a:latin typeface="ZapfHumnst BT"/>
              </a:rPr>
              <a:t>Cada capa (origen) se comunica con su correspondiente capa (destino) usando su propia </a:t>
            </a:r>
            <a:r>
              <a:rPr lang="es-MX" sz="1800" b="1" kern="0" dirty="0">
                <a:solidFill>
                  <a:schemeClr val="accent6">
                    <a:lumMod val="75000"/>
                  </a:schemeClr>
                </a:solidFill>
                <a:latin typeface="ZapfHumnst BT"/>
              </a:rPr>
              <a:t>unidad de datos de protocolo</a:t>
            </a:r>
            <a:r>
              <a:rPr lang="es-MX" sz="1800" kern="0" dirty="0">
                <a:solidFill>
                  <a:schemeClr val="accent6">
                    <a:lumMod val="75000"/>
                  </a:schemeClr>
                </a:solidFill>
                <a:latin typeface="ZapfHumnst BT"/>
              </a:rPr>
              <a:t> (</a:t>
            </a:r>
            <a:r>
              <a:rPr lang="es-MX" sz="1800" b="1" kern="0" dirty="0">
                <a:solidFill>
                  <a:schemeClr val="accent6">
                    <a:lumMod val="75000"/>
                  </a:schemeClr>
                </a:solidFill>
                <a:latin typeface="ZapfHumnst BT"/>
              </a:rPr>
              <a:t>protocol data unit -PDU)</a:t>
            </a:r>
          </a:p>
        </p:txBody>
      </p:sp>
      <p:pic>
        <p:nvPicPr>
          <p:cNvPr id="1331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25" y="2714625"/>
            <a:ext cx="5715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Unidades de datos de protocolo</a:t>
            </a:r>
          </a:p>
        </p:txBody>
      </p:sp>
    </p:spTree>
    <p:extLst>
      <p:ext uri="{BB962C8B-B14F-4D97-AF65-F5344CB8AC3E}">
        <p14:creationId xmlns:p14="http://schemas.microsoft.com/office/powerpoint/2010/main" val="16301706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20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8" dur="20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2000" fill="hold"/>
                                        <p:tgtEl>
                                          <p:spTgt spid="11">
                                            <p:txEl>
                                              <p:pRg st="1" end="1"/>
                                            </p:txEl>
                                          </p:spTgt>
                                        </p:tgtEl>
                                        <p:attrNameLst>
                                          <p:attrName>ppt_x</p:attrName>
                                        </p:attrNameLst>
                                      </p:cBhvr>
                                      <p:tavLst>
                                        <p:tav tm="0">
                                          <p:val>
                                            <p:strVal val="1+#ppt_w/2"/>
                                          </p:val>
                                        </p:tav>
                                        <p:tav tm="100000">
                                          <p:val>
                                            <p:strVal val="#ppt_x"/>
                                          </p:val>
                                        </p:tav>
                                      </p:tavLst>
                                    </p:anim>
                                    <p:anim calcmode="lin" valueType="num">
                                      <p:cBhvr additive="base">
                                        <p:cTn id="14" dur="2000" fill="hold"/>
                                        <p:tgtEl>
                                          <p:spTgt spid="11">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bldLvl="2"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827584" y="1689762"/>
            <a:ext cx="7560840" cy="1169551"/>
          </a:xfrm>
          <a:prstGeom prst="rect">
            <a:avLst/>
          </a:prstGeom>
        </p:spPr>
        <p:txBody>
          <a:bodyPr vert="horz" wrap="square" lIns="0" tIns="0" rIns="0" bIns="0" rtlCol="0">
            <a:spAutoFit/>
          </a:bodyPr>
          <a:lstStyle/>
          <a:p>
            <a:pPr marL="180975" indent="-171450">
              <a:lnSpc>
                <a:spcPts val="2396"/>
              </a:lnSpc>
              <a:buClr>
                <a:srgbClr val="454551"/>
              </a:buClr>
              <a:buFont typeface="Arial"/>
              <a:buChar char="•"/>
              <a:tabLst>
                <a:tab pos="180975" algn="l"/>
              </a:tabLst>
            </a:pPr>
            <a:r>
              <a:rPr spc="-15" dirty="0">
                <a:solidFill>
                  <a:schemeClr val="bg2">
                    <a:lumMod val="25000"/>
                  </a:schemeClr>
                </a:solidFill>
                <a:latin typeface="ZapfHumnst BT"/>
                <a:cs typeface="Calibri"/>
              </a:rPr>
              <a:t>Cad</a:t>
            </a:r>
            <a:r>
              <a:rPr spc="-11" dirty="0">
                <a:solidFill>
                  <a:schemeClr val="bg2">
                    <a:lumMod val="25000"/>
                  </a:schemeClr>
                </a:solidFill>
                <a:latin typeface="ZapfHumnst BT"/>
                <a:cs typeface="Calibri"/>
              </a:rPr>
              <a:t>a</a:t>
            </a:r>
            <a:r>
              <a:rPr dirty="0">
                <a:solidFill>
                  <a:schemeClr val="bg2">
                    <a:lumMod val="25000"/>
                  </a:schemeClr>
                </a:solidFill>
                <a:latin typeface="ZapfHumnst BT"/>
                <a:cs typeface="Calibri"/>
              </a:rPr>
              <a:t> </a:t>
            </a:r>
            <a:r>
              <a:rPr spc="-26" dirty="0">
                <a:solidFill>
                  <a:schemeClr val="bg2">
                    <a:lumMod val="25000"/>
                  </a:schemeClr>
                </a:solidFill>
                <a:latin typeface="ZapfHumnst BT"/>
                <a:cs typeface="Calibri"/>
              </a:rPr>
              <a:t>c</a:t>
            </a:r>
            <a:r>
              <a:rPr spc="-11" dirty="0">
                <a:solidFill>
                  <a:schemeClr val="bg2">
                    <a:lumMod val="25000"/>
                  </a:schemeClr>
                </a:solidFill>
                <a:latin typeface="ZapfHumnst BT"/>
                <a:cs typeface="Calibri"/>
              </a:rPr>
              <a:t>apa</a:t>
            </a:r>
            <a:r>
              <a:rPr spc="-4" dirty="0">
                <a:solidFill>
                  <a:schemeClr val="bg2">
                    <a:lumMod val="25000"/>
                  </a:schemeClr>
                </a:solidFill>
                <a:latin typeface="ZapfHumnst BT"/>
                <a:cs typeface="Calibri"/>
              </a:rPr>
              <a:t> </a:t>
            </a:r>
            <a:r>
              <a:rPr spc="-8" dirty="0">
                <a:solidFill>
                  <a:schemeClr val="bg2">
                    <a:lumMod val="25000"/>
                  </a:schemeClr>
                </a:solidFill>
                <a:latin typeface="ZapfHumnst BT"/>
                <a:cs typeface="Calibri"/>
              </a:rPr>
              <a:t>a</a:t>
            </a:r>
            <a:r>
              <a:rPr spc="-11" dirty="0">
                <a:solidFill>
                  <a:schemeClr val="bg2">
                    <a:lumMod val="25000"/>
                  </a:schemeClr>
                </a:solidFill>
                <a:latin typeface="ZapfHumnst BT"/>
                <a:cs typeface="Calibri"/>
              </a:rPr>
              <a:t>g</a:t>
            </a:r>
            <a:r>
              <a:rPr spc="-38" dirty="0">
                <a:solidFill>
                  <a:schemeClr val="bg2">
                    <a:lumMod val="25000"/>
                  </a:schemeClr>
                </a:solidFill>
                <a:latin typeface="ZapfHumnst BT"/>
                <a:cs typeface="Calibri"/>
              </a:rPr>
              <a:t>r</a:t>
            </a:r>
            <a:r>
              <a:rPr spc="-11" dirty="0">
                <a:solidFill>
                  <a:schemeClr val="bg2">
                    <a:lumMod val="25000"/>
                  </a:schemeClr>
                </a:solidFill>
                <a:latin typeface="ZapfHumnst BT"/>
                <a:cs typeface="Calibri"/>
              </a:rPr>
              <a:t>e</a:t>
            </a:r>
            <a:r>
              <a:rPr spc="-49" dirty="0">
                <a:solidFill>
                  <a:schemeClr val="bg2">
                    <a:lumMod val="25000"/>
                  </a:schemeClr>
                </a:solidFill>
                <a:latin typeface="ZapfHumnst BT"/>
                <a:cs typeface="Calibri"/>
              </a:rPr>
              <a:t>g</a:t>
            </a:r>
            <a:r>
              <a:rPr spc="-11" dirty="0">
                <a:solidFill>
                  <a:schemeClr val="bg2">
                    <a:lumMod val="25000"/>
                  </a:schemeClr>
                </a:solidFill>
                <a:latin typeface="ZapfHumnst BT"/>
                <a:cs typeface="Calibri"/>
              </a:rPr>
              <a:t>a</a:t>
            </a:r>
            <a:r>
              <a:rPr spc="-23" dirty="0">
                <a:solidFill>
                  <a:schemeClr val="bg2">
                    <a:lumMod val="25000"/>
                  </a:schemeClr>
                </a:solidFill>
                <a:latin typeface="ZapfHumnst BT"/>
                <a:cs typeface="Calibri"/>
              </a:rPr>
              <a:t> </a:t>
            </a:r>
            <a:r>
              <a:rPr dirty="0">
                <a:solidFill>
                  <a:schemeClr val="bg2">
                    <a:lumMod val="25000"/>
                  </a:schemeClr>
                </a:solidFill>
                <a:latin typeface="ZapfHumnst BT"/>
                <a:cs typeface="Calibri"/>
              </a:rPr>
              <a:t>i</a:t>
            </a:r>
            <a:r>
              <a:rPr spc="-23" dirty="0">
                <a:solidFill>
                  <a:schemeClr val="bg2">
                    <a:lumMod val="25000"/>
                  </a:schemeClr>
                </a:solidFill>
                <a:latin typeface="ZapfHumnst BT"/>
                <a:cs typeface="Calibri"/>
              </a:rPr>
              <a:t>n</a:t>
            </a:r>
            <a:r>
              <a:rPr spc="-49" dirty="0">
                <a:solidFill>
                  <a:schemeClr val="bg2">
                    <a:lumMod val="25000"/>
                  </a:schemeClr>
                </a:solidFill>
                <a:latin typeface="ZapfHumnst BT"/>
                <a:cs typeface="Calibri"/>
              </a:rPr>
              <a:t>f</a:t>
            </a:r>
            <a:r>
              <a:rPr spc="-15" dirty="0">
                <a:solidFill>
                  <a:schemeClr val="bg2">
                    <a:lumMod val="25000"/>
                  </a:schemeClr>
                </a:solidFill>
                <a:latin typeface="ZapfHumnst BT"/>
                <a:cs typeface="Calibri"/>
              </a:rPr>
              <a:t>ormació</a:t>
            </a:r>
            <a:r>
              <a:rPr spc="-11" dirty="0">
                <a:solidFill>
                  <a:schemeClr val="bg2">
                    <a:lumMod val="25000"/>
                  </a:schemeClr>
                </a:solidFill>
                <a:latin typeface="ZapfHumnst BT"/>
                <a:cs typeface="Calibri"/>
              </a:rPr>
              <a:t>n</a:t>
            </a:r>
            <a:r>
              <a:rPr spc="15" dirty="0">
                <a:solidFill>
                  <a:schemeClr val="bg2">
                    <a:lumMod val="25000"/>
                  </a:schemeClr>
                </a:solidFill>
                <a:latin typeface="ZapfHumnst BT"/>
                <a:cs typeface="Calibri"/>
              </a:rPr>
              <a:t> </a:t>
            </a:r>
            <a:r>
              <a:rPr spc="-15" dirty="0">
                <a:solidFill>
                  <a:schemeClr val="bg2">
                    <a:lumMod val="25000"/>
                  </a:schemeClr>
                </a:solidFill>
                <a:latin typeface="ZapfHumnst BT"/>
                <a:cs typeface="Calibri"/>
              </a:rPr>
              <a:t>d</a:t>
            </a:r>
            <a:r>
              <a:rPr spc="-11" dirty="0">
                <a:solidFill>
                  <a:schemeClr val="bg2">
                    <a:lumMod val="25000"/>
                  </a:schemeClr>
                </a:solidFill>
                <a:latin typeface="ZapfHumnst BT"/>
                <a:cs typeface="Calibri"/>
              </a:rPr>
              <a:t>e</a:t>
            </a:r>
            <a:r>
              <a:rPr spc="4" dirty="0">
                <a:solidFill>
                  <a:schemeClr val="bg2">
                    <a:lumMod val="25000"/>
                  </a:schemeClr>
                </a:solidFill>
                <a:latin typeface="ZapfHumnst BT"/>
                <a:cs typeface="Calibri"/>
              </a:rPr>
              <a:t> </a:t>
            </a:r>
            <a:r>
              <a:rPr spc="-26" dirty="0">
                <a:solidFill>
                  <a:schemeClr val="bg2">
                    <a:lumMod val="25000"/>
                  </a:schemeClr>
                </a:solidFill>
                <a:latin typeface="ZapfHumnst BT"/>
                <a:cs typeface="Calibri"/>
              </a:rPr>
              <a:t>c</a:t>
            </a:r>
            <a:r>
              <a:rPr spc="-4" dirty="0">
                <a:solidFill>
                  <a:schemeClr val="bg2">
                    <a:lumMod val="25000"/>
                  </a:schemeClr>
                </a:solidFill>
                <a:latin typeface="ZapfHumnst BT"/>
                <a:cs typeface="Calibri"/>
              </a:rPr>
              <a:t>o</a:t>
            </a:r>
            <a:r>
              <a:rPr spc="-23" dirty="0">
                <a:solidFill>
                  <a:schemeClr val="bg2">
                    <a:lumMod val="25000"/>
                  </a:schemeClr>
                </a:solidFill>
                <a:latin typeface="ZapfHumnst BT"/>
                <a:cs typeface="Calibri"/>
              </a:rPr>
              <a:t>n</a:t>
            </a:r>
            <a:r>
              <a:rPr spc="-8" dirty="0">
                <a:solidFill>
                  <a:schemeClr val="bg2">
                    <a:lumMod val="25000"/>
                  </a:schemeClr>
                </a:solidFill>
                <a:latin typeface="ZapfHumnst BT"/>
                <a:cs typeface="Calibri"/>
              </a:rPr>
              <a:t>t</a:t>
            </a:r>
            <a:r>
              <a:rPr spc="-49" dirty="0">
                <a:solidFill>
                  <a:schemeClr val="bg2">
                    <a:lumMod val="25000"/>
                  </a:schemeClr>
                </a:solidFill>
                <a:latin typeface="ZapfHumnst BT"/>
                <a:cs typeface="Calibri"/>
              </a:rPr>
              <a:t>r</a:t>
            </a:r>
            <a:r>
              <a:rPr spc="-4" dirty="0">
                <a:solidFill>
                  <a:schemeClr val="bg2">
                    <a:lumMod val="25000"/>
                  </a:schemeClr>
                </a:solidFill>
                <a:latin typeface="ZapfHumnst BT"/>
                <a:cs typeface="Calibri"/>
              </a:rPr>
              <a:t>o</a:t>
            </a:r>
            <a:r>
              <a:rPr dirty="0">
                <a:solidFill>
                  <a:schemeClr val="bg2">
                    <a:lumMod val="25000"/>
                  </a:schemeClr>
                </a:solidFill>
                <a:latin typeface="ZapfHumnst BT"/>
                <a:cs typeface="Calibri"/>
              </a:rPr>
              <a:t>l</a:t>
            </a:r>
            <a:r>
              <a:rPr spc="4" dirty="0">
                <a:solidFill>
                  <a:schemeClr val="bg2">
                    <a:lumMod val="25000"/>
                  </a:schemeClr>
                </a:solidFill>
                <a:latin typeface="ZapfHumnst BT"/>
                <a:cs typeface="Calibri"/>
              </a:rPr>
              <a:t> </a:t>
            </a:r>
            <a:r>
              <a:rPr spc="-11" dirty="0">
                <a:solidFill>
                  <a:schemeClr val="bg2">
                    <a:lumMod val="25000"/>
                  </a:schemeClr>
                </a:solidFill>
                <a:latin typeface="ZapfHumnst BT"/>
                <a:cs typeface="Calibri"/>
              </a:rPr>
              <a:t>a</a:t>
            </a:r>
            <a:r>
              <a:rPr spc="-4" dirty="0">
                <a:solidFill>
                  <a:schemeClr val="bg2">
                    <a:lumMod val="25000"/>
                  </a:schemeClr>
                </a:solidFill>
                <a:latin typeface="ZapfHumnst BT"/>
                <a:cs typeface="Calibri"/>
              </a:rPr>
              <a:t> </a:t>
            </a:r>
            <a:r>
              <a:rPr dirty="0">
                <a:solidFill>
                  <a:schemeClr val="bg2">
                    <a:lumMod val="25000"/>
                  </a:schemeClr>
                </a:solidFill>
                <a:latin typeface="ZapfHumnst BT"/>
                <a:cs typeface="Calibri"/>
              </a:rPr>
              <a:t>los</a:t>
            </a:r>
            <a:r>
              <a:rPr spc="-8" dirty="0">
                <a:solidFill>
                  <a:schemeClr val="bg2">
                    <a:lumMod val="25000"/>
                  </a:schemeClr>
                </a:solidFill>
                <a:latin typeface="ZapfHumnst BT"/>
                <a:cs typeface="Calibri"/>
              </a:rPr>
              <a:t> </a:t>
            </a:r>
            <a:r>
              <a:rPr spc="-15" dirty="0">
                <a:solidFill>
                  <a:schemeClr val="bg2">
                    <a:lumMod val="25000"/>
                  </a:schemeClr>
                </a:solidFill>
                <a:latin typeface="ZapfHumnst BT"/>
                <a:cs typeface="Calibri"/>
              </a:rPr>
              <a:t>d</a:t>
            </a:r>
            <a:r>
              <a:rPr spc="-30" dirty="0">
                <a:solidFill>
                  <a:schemeClr val="bg2">
                    <a:lumMod val="25000"/>
                  </a:schemeClr>
                </a:solidFill>
                <a:latin typeface="ZapfHumnst BT"/>
                <a:cs typeface="Calibri"/>
              </a:rPr>
              <a:t>a</a:t>
            </a:r>
            <a:r>
              <a:rPr spc="-26" dirty="0">
                <a:solidFill>
                  <a:schemeClr val="bg2">
                    <a:lumMod val="25000"/>
                  </a:schemeClr>
                </a:solidFill>
                <a:latin typeface="ZapfHumnst BT"/>
                <a:cs typeface="Calibri"/>
              </a:rPr>
              <a:t>t</a:t>
            </a:r>
            <a:r>
              <a:rPr spc="-15" dirty="0">
                <a:solidFill>
                  <a:schemeClr val="bg2">
                    <a:lumMod val="25000"/>
                  </a:schemeClr>
                </a:solidFill>
                <a:latin typeface="ZapfHumnst BT"/>
                <a:cs typeface="Calibri"/>
              </a:rPr>
              <a:t>o</a:t>
            </a:r>
            <a:r>
              <a:rPr spc="-11" dirty="0">
                <a:solidFill>
                  <a:schemeClr val="bg2">
                    <a:lumMod val="25000"/>
                  </a:schemeClr>
                </a:solidFill>
                <a:latin typeface="ZapfHumnst BT"/>
                <a:cs typeface="Calibri"/>
              </a:rPr>
              <a:t>s</a:t>
            </a:r>
            <a:r>
              <a:rPr spc="8" dirty="0">
                <a:solidFill>
                  <a:schemeClr val="bg2">
                    <a:lumMod val="25000"/>
                  </a:schemeClr>
                </a:solidFill>
                <a:latin typeface="ZapfHumnst BT"/>
                <a:cs typeface="Calibri"/>
              </a:rPr>
              <a:t> </a:t>
            </a:r>
            <a:r>
              <a:rPr spc="-15" dirty="0">
                <a:solidFill>
                  <a:schemeClr val="bg2">
                    <a:lumMod val="25000"/>
                  </a:schemeClr>
                </a:solidFill>
                <a:latin typeface="ZapfHumnst BT"/>
                <a:cs typeface="Calibri"/>
              </a:rPr>
              <a:t>pa</a:t>
            </a:r>
            <a:r>
              <a:rPr spc="-56" dirty="0">
                <a:solidFill>
                  <a:schemeClr val="bg2">
                    <a:lumMod val="25000"/>
                  </a:schemeClr>
                </a:solidFill>
                <a:latin typeface="ZapfHumnst BT"/>
                <a:cs typeface="Calibri"/>
              </a:rPr>
              <a:t>r</a:t>
            </a:r>
            <a:r>
              <a:rPr spc="-11" dirty="0">
                <a:solidFill>
                  <a:schemeClr val="bg2">
                    <a:lumMod val="25000"/>
                  </a:schemeClr>
                </a:solidFill>
                <a:latin typeface="ZapfHumnst BT"/>
                <a:cs typeface="Calibri"/>
              </a:rPr>
              <a:t>a</a:t>
            </a:r>
            <a:r>
              <a:rPr spc="11" dirty="0">
                <a:solidFill>
                  <a:schemeClr val="bg2">
                    <a:lumMod val="25000"/>
                  </a:schemeClr>
                </a:solidFill>
                <a:latin typeface="ZapfHumnst BT"/>
                <a:cs typeface="Calibri"/>
              </a:rPr>
              <a:t> </a:t>
            </a:r>
            <a:r>
              <a:rPr spc="-26" dirty="0">
                <a:solidFill>
                  <a:schemeClr val="bg2">
                    <a:lumMod val="25000"/>
                  </a:schemeClr>
                </a:solidFill>
                <a:latin typeface="ZapfHumnst BT"/>
                <a:cs typeface="Calibri"/>
              </a:rPr>
              <a:t>c</a:t>
            </a:r>
            <a:r>
              <a:rPr spc="-19" dirty="0">
                <a:solidFill>
                  <a:schemeClr val="bg2">
                    <a:lumMod val="25000"/>
                  </a:schemeClr>
                </a:solidFill>
                <a:latin typeface="ZapfHumnst BT"/>
                <a:cs typeface="Calibri"/>
              </a:rPr>
              <a:t>omu</a:t>
            </a:r>
            <a:r>
              <a:rPr spc="-23" dirty="0">
                <a:solidFill>
                  <a:schemeClr val="bg2">
                    <a:lumMod val="25000"/>
                  </a:schemeClr>
                </a:solidFill>
                <a:latin typeface="ZapfHumnst BT"/>
                <a:cs typeface="Calibri"/>
              </a:rPr>
              <a:t>n</a:t>
            </a:r>
            <a:r>
              <a:rPr spc="-8" dirty="0">
                <a:solidFill>
                  <a:schemeClr val="bg2">
                    <a:lumMod val="25000"/>
                  </a:schemeClr>
                </a:solidFill>
                <a:latin typeface="ZapfHumnst BT"/>
                <a:cs typeface="Calibri"/>
              </a:rPr>
              <a:t>i</a:t>
            </a:r>
            <a:r>
              <a:rPr spc="-34" dirty="0">
                <a:solidFill>
                  <a:schemeClr val="bg2">
                    <a:lumMod val="25000"/>
                  </a:schemeClr>
                </a:solidFill>
                <a:latin typeface="ZapfHumnst BT"/>
                <a:cs typeface="Calibri"/>
              </a:rPr>
              <a:t>c</a:t>
            </a:r>
            <a:r>
              <a:rPr spc="-11" dirty="0">
                <a:solidFill>
                  <a:schemeClr val="bg2">
                    <a:lumMod val="25000"/>
                  </a:schemeClr>
                </a:solidFill>
                <a:latin typeface="ZapfHumnst BT"/>
                <a:cs typeface="Calibri"/>
              </a:rPr>
              <a:t>a</a:t>
            </a:r>
            <a:r>
              <a:rPr spc="-45" dirty="0">
                <a:solidFill>
                  <a:schemeClr val="bg2">
                    <a:lumMod val="25000"/>
                  </a:schemeClr>
                </a:solidFill>
                <a:latin typeface="ZapfHumnst BT"/>
                <a:cs typeface="Calibri"/>
              </a:rPr>
              <a:t>r</a:t>
            </a:r>
            <a:r>
              <a:rPr spc="-15" dirty="0">
                <a:solidFill>
                  <a:schemeClr val="bg2">
                    <a:lumMod val="25000"/>
                  </a:schemeClr>
                </a:solidFill>
                <a:latin typeface="ZapfHumnst BT"/>
                <a:cs typeface="Calibri"/>
              </a:rPr>
              <a:t>s</a:t>
            </a:r>
            <a:r>
              <a:rPr spc="-11" dirty="0">
                <a:solidFill>
                  <a:schemeClr val="bg2">
                    <a:lumMod val="25000"/>
                  </a:schemeClr>
                </a:solidFill>
                <a:latin typeface="ZapfHumnst BT"/>
                <a:cs typeface="Calibri"/>
              </a:rPr>
              <a:t>e</a:t>
            </a:r>
            <a:r>
              <a:rPr spc="15" dirty="0">
                <a:solidFill>
                  <a:schemeClr val="bg2">
                    <a:lumMod val="25000"/>
                  </a:schemeClr>
                </a:solidFill>
                <a:latin typeface="ZapfHumnst BT"/>
                <a:cs typeface="Calibri"/>
              </a:rPr>
              <a:t> </a:t>
            </a:r>
            <a:r>
              <a:rPr spc="-26" dirty="0">
                <a:solidFill>
                  <a:schemeClr val="bg2">
                    <a:lumMod val="25000"/>
                  </a:schemeClr>
                </a:solidFill>
                <a:latin typeface="ZapfHumnst BT"/>
                <a:cs typeface="Calibri"/>
              </a:rPr>
              <a:t>c</a:t>
            </a:r>
            <a:r>
              <a:rPr spc="-4" dirty="0">
                <a:solidFill>
                  <a:schemeClr val="bg2">
                    <a:lumMod val="25000"/>
                  </a:schemeClr>
                </a:solidFill>
                <a:latin typeface="ZapfHumnst BT"/>
                <a:cs typeface="Calibri"/>
              </a:rPr>
              <a:t>o</a:t>
            </a:r>
            <a:r>
              <a:rPr dirty="0">
                <a:solidFill>
                  <a:schemeClr val="bg2">
                    <a:lumMod val="25000"/>
                  </a:schemeClr>
                </a:solidFill>
                <a:latin typeface="ZapfHumnst BT"/>
                <a:cs typeface="Calibri"/>
              </a:rPr>
              <a:t>n</a:t>
            </a:r>
            <a:r>
              <a:rPr spc="4" dirty="0">
                <a:solidFill>
                  <a:schemeClr val="bg2">
                    <a:lumMod val="25000"/>
                  </a:schemeClr>
                </a:solidFill>
                <a:latin typeface="ZapfHumnst BT"/>
                <a:cs typeface="Calibri"/>
              </a:rPr>
              <a:t> </a:t>
            </a:r>
            <a:r>
              <a:rPr spc="-15" dirty="0">
                <a:solidFill>
                  <a:schemeClr val="bg2">
                    <a:lumMod val="25000"/>
                  </a:schemeClr>
                </a:solidFill>
                <a:latin typeface="ZapfHumnst BT"/>
                <a:cs typeface="Calibri"/>
              </a:rPr>
              <a:t>su</a:t>
            </a:r>
            <a:endParaRPr dirty="0">
              <a:solidFill>
                <a:schemeClr val="bg2">
                  <a:lumMod val="25000"/>
                </a:schemeClr>
              </a:solidFill>
              <a:latin typeface="ZapfHumnst BT"/>
              <a:cs typeface="Calibri"/>
            </a:endParaRPr>
          </a:p>
          <a:p>
            <a:pPr marL="180975">
              <a:lnSpc>
                <a:spcPts val="2396"/>
              </a:lnSpc>
            </a:pPr>
            <a:r>
              <a:rPr spc="-26" dirty="0">
                <a:solidFill>
                  <a:schemeClr val="bg2">
                    <a:lumMod val="25000"/>
                  </a:schemeClr>
                </a:solidFill>
                <a:latin typeface="ZapfHumnst BT"/>
                <a:cs typeface="Calibri"/>
              </a:rPr>
              <a:t>c</a:t>
            </a:r>
            <a:r>
              <a:rPr spc="-15" dirty="0">
                <a:solidFill>
                  <a:schemeClr val="bg2">
                    <a:lumMod val="25000"/>
                  </a:schemeClr>
                </a:solidFill>
                <a:latin typeface="ZapfHumnst BT"/>
                <a:cs typeface="Calibri"/>
              </a:rPr>
              <a:t>o</a:t>
            </a:r>
            <a:r>
              <a:rPr spc="-34" dirty="0">
                <a:solidFill>
                  <a:schemeClr val="bg2">
                    <a:lumMod val="25000"/>
                  </a:schemeClr>
                </a:solidFill>
                <a:latin typeface="ZapfHumnst BT"/>
                <a:cs typeface="Calibri"/>
              </a:rPr>
              <a:t>n</a:t>
            </a:r>
            <a:r>
              <a:rPr spc="-8" dirty="0">
                <a:solidFill>
                  <a:schemeClr val="bg2">
                    <a:lumMod val="25000"/>
                  </a:schemeClr>
                </a:solidFill>
                <a:latin typeface="ZapfHumnst BT"/>
                <a:cs typeface="Calibri"/>
              </a:rPr>
              <a:t>t</a:t>
            </a:r>
            <a:r>
              <a:rPr spc="-56" dirty="0">
                <a:solidFill>
                  <a:schemeClr val="bg2">
                    <a:lumMod val="25000"/>
                  </a:schemeClr>
                </a:solidFill>
                <a:latin typeface="ZapfHumnst BT"/>
                <a:cs typeface="Calibri"/>
              </a:rPr>
              <a:t>r</a:t>
            </a:r>
            <a:r>
              <a:rPr spc="-11" dirty="0">
                <a:solidFill>
                  <a:schemeClr val="bg2">
                    <a:lumMod val="25000"/>
                  </a:schemeClr>
                </a:solidFill>
                <a:latin typeface="ZapfHumnst BT"/>
                <a:cs typeface="Calibri"/>
              </a:rPr>
              <a:t>apar</a:t>
            </a:r>
            <a:r>
              <a:rPr spc="-26" dirty="0">
                <a:solidFill>
                  <a:schemeClr val="bg2">
                    <a:lumMod val="25000"/>
                  </a:schemeClr>
                </a:solidFill>
                <a:latin typeface="ZapfHumnst BT"/>
                <a:cs typeface="Calibri"/>
              </a:rPr>
              <a:t>t</a:t>
            </a:r>
            <a:r>
              <a:rPr spc="-11" dirty="0">
                <a:solidFill>
                  <a:schemeClr val="bg2">
                    <a:lumMod val="25000"/>
                  </a:schemeClr>
                </a:solidFill>
                <a:latin typeface="ZapfHumnst BT"/>
                <a:cs typeface="Calibri"/>
              </a:rPr>
              <a:t>e</a:t>
            </a:r>
            <a:r>
              <a:rPr spc="8" dirty="0">
                <a:solidFill>
                  <a:schemeClr val="bg2">
                    <a:lumMod val="25000"/>
                  </a:schemeClr>
                </a:solidFill>
                <a:latin typeface="ZapfHumnst BT"/>
                <a:cs typeface="Calibri"/>
              </a:rPr>
              <a:t> </a:t>
            </a:r>
            <a:r>
              <a:rPr spc="-38" dirty="0">
                <a:solidFill>
                  <a:schemeClr val="bg2">
                    <a:lumMod val="25000"/>
                  </a:schemeClr>
                </a:solidFill>
                <a:latin typeface="ZapfHumnst BT"/>
                <a:cs typeface="Calibri"/>
              </a:rPr>
              <a:t>r</a:t>
            </a:r>
            <a:r>
              <a:rPr spc="-15" dirty="0">
                <a:solidFill>
                  <a:schemeClr val="bg2">
                    <a:lumMod val="25000"/>
                  </a:schemeClr>
                </a:solidFill>
                <a:latin typeface="ZapfHumnst BT"/>
                <a:cs typeface="Calibri"/>
              </a:rPr>
              <a:t>emo</a:t>
            </a:r>
            <a:r>
              <a:rPr spc="-38" dirty="0">
                <a:solidFill>
                  <a:schemeClr val="bg2">
                    <a:lumMod val="25000"/>
                  </a:schemeClr>
                </a:solidFill>
                <a:latin typeface="ZapfHumnst BT"/>
                <a:cs typeface="Calibri"/>
              </a:rPr>
              <a:t>t</a:t>
            </a:r>
            <a:r>
              <a:rPr spc="-11" dirty="0">
                <a:solidFill>
                  <a:schemeClr val="bg2">
                    <a:lumMod val="25000"/>
                  </a:schemeClr>
                </a:solidFill>
                <a:latin typeface="ZapfHumnst BT"/>
                <a:cs typeface="Calibri"/>
              </a:rPr>
              <a:t>a.</a:t>
            </a:r>
            <a:endParaRPr dirty="0">
              <a:solidFill>
                <a:schemeClr val="bg2">
                  <a:lumMod val="25000"/>
                </a:schemeClr>
              </a:solidFill>
              <a:latin typeface="ZapfHumnst BT"/>
              <a:cs typeface="Calibri"/>
            </a:endParaRPr>
          </a:p>
          <a:p>
            <a:pPr>
              <a:spcBef>
                <a:spcPts val="35"/>
              </a:spcBef>
            </a:pPr>
            <a:endParaRPr dirty="0">
              <a:solidFill>
                <a:schemeClr val="bg2">
                  <a:lumMod val="25000"/>
                </a:schemeClr>
              </a:solidFill>
              <a:latin typeface="ZapfHumnst BT"/>
              <a:cs typeface="Times New Roman"/>
            </a:endParaRPr>
          </a:p>
          <a:p>
            <a:pPr marL="180975" indent="-171450">
              <a:buClr>
                <a:srgbClr val="454551"/>
              </a:buClr>
              <a:buFont typeface="Arial"/>
              <a:buChar char="•"/>
              <a:tabLst>
                <a:tab pos="180975" algn="l"/>
              </a:tabLst>
            </a:pPr>
            <a:r>
              <a:rPr spc="-15" dirty="0">
                <a:solidFill>
                  <a:schemeClr val="bg2">
                    <a:lumMod val="25000"/>
                  </a:schemeClr>
                </a:solidFill>
                <a:latin typeface="ZapfHumnst BT"/>
                <a:cs typeface="Calibri"/>
              </a:rPr>
              <a:t>S</a:t>
            </a:r>
            <a:r>
              <a:rPr spc="-11" dirty="0">
                <a:solidFill>
                  <a:schemeClr val="bg2">
                    <a:lumMod val="25000"/>
                  </a:schemeClr>
                </a:solidFill>
                <a:latin typeface="ZapfHumnst BT"/>
                <a:cs typeface="Calibri"/>
              </a:rPr>
              <a:t>e</a:t>
            </a:r>
            <a:r>
              <a:rPr dirty="0">
                <a:solidFill>
                  <a:schemeClr val="bg2">
                    <a:lumMod val="25000"/>
                  </a:schemeClr>
                </a:solidFill>
                <a:latin typeface="ZapfHumnst BT"/>
                <a:cs typeface="Calibri"/>
              </a:rPr>
              <a:t> </a:t>
            </a:r>
            <a:r>
              <a:rPr spc="-11" dirty="0">
                <a:solidFill>
                  <a:schemeClr val="bg2">
                    <a:lumMod val="25000"/>
                  </a:schemeClr>
                </a:solidFill>
                <a:latin typeface="ZapfHumnst BT"/>
                <a:cs typeface="Calibri"/>
              </a:rPr>
              <a:t>le</a:t>
            </a:r>
            <a:r>
              <a:rPr spc="-4" dirty="0">
                <a:solidFill>
                  <a:schemeClr val="bg2">
                    <a:lumMod val="25000"/>
                  </a:schemeClr>
                </a:solidFill>
                <a:latin typeface="ZapfHumnst BT"/>
                <a:cs typeface="Calibri"/>
              </a:rPr>
              <a:t> </a:t>
            </a:r>
            <a:r>
              <a:rPr spc="-8" dirty="0">
                <a:solidFill>
                  <a:schemeClr val="bg2">
                    <a:lumMod val="25000"/>
                  </a:schemeClr>
                </a:solidFill>
                <a:latin typeface="ZapfHumnst BT"/>
                <a:cs typeface="Calibri"/>
              </a:rPr>
              <a:t>l</a:t>
            </a:r>
            <a:r>
              <a:rPr spc="-11" dirty="0">
                <a:solidFill>
                  <a:schemeClr val="bg2">
                    <a:lumMod val="25000"/>
                  </a:schemeClr>
                </a:solidFill>
                <a:latin typeface="ZapfHumnst BT"/>
                <a:cs typeface="Calibri"/>
              </a:rPr>
              <a:t>lama</a:t>
            </a:r>
            <a:r>
              <a:rPr spc="-8" dirty="0">
                <a:solidFill>
                  <a:schemeClr val="bg2">
                    <a:lumMod val="25000"/>
                  </a:schemeClr>
                </a:solidFill>
                <a:latin typeface="ZapfHumnst BT"/>
                <a:cs typeface="Calibri"/>
              </a:rPr>
              <a:t> </a:t>
            </a:r>
            <a:r>
              <a:rPr b="1" spc="-60" dirty="0">
                <a:solidFill>
                  <a:schemeClr val="bg2">
                    <a:lumMod val="25000"/>
                  </a:schemeClr>
                </a:solidFill>
                <a:latin typeface="ZapfHumnst BT"/>
                <a:cs typeface="Calibri"/>
              </a:rPr>
              <a:t>P</a:t>
            </a:r>
            <a:r>
              <a:rPr b="1" spc="-11" dirty="0">
                <a:solidFill>
                  <a:schemeClr val="bg2">
                    <a:lumMod val="25000"/>
                  </a:schemeClr>
                </a:solidFill>
                <a:latin typeface="ZapfHumnst BT"/>
                <a:cs typeface="Calibri"/>
              </a:rPr>
              <a:t>ac</a:t>
            </a:r>
            <a:r>
              <a:rPr b="1" spc="-64" dirty="0">
                <a:solidFill>
                  <a:schemeClr val="bg2">
                    <a:lumMod val="25000"/>
                  </a:schemeClr>
                </a:solidFill>
                <a:latin typeface="ZapfHumnst BT"/>
                <a:cs typeface="Calibri"/>
              </a:rPr>
              <a:t>k</a:t>
            </a:r>
            <a:r>
              <a:rPr b="1" spc="-23" dirty="0">
                <a:solidFill>
                  <a:schemeClr val="bg2">
                    <a:lumMod val="25000"/>
                  </a:schemeClr>
                </a:solidFill>
                <a:latin typeface="ZapfHumnst BT"/>
                <a:cs typeface="Calibri"/>
              </a:rPr>
              <a:t>e</a:t>
            </a:r>
            <a:r>
              <a:rPr b="1" spc="-8" dirty="0">
                <a:solidFill>
                  <a:schemeClr val="bg2">
                    <a:lumMod val="25000"/>
                  </a:schemeClr>
                </a:solidFill>
                <a:latin typeface="ZapfHumnst BT"/>
                <a:cs typeface="Calibri"/>
              </a:rPr>
              <a:t>t</a:t>
            </a:r>
            <a:r>
              <a:rPr b="1" spc="23" dirty="0">
                <a:solidFill>
                  <a:schemeClr val="bg2">
                    <a:lumMod val="25000"/>
                  </a:schemeClr>
                </a:solidFill>
                <a:latin typeface="ZapfHumnst BT"/>
                <a:cs typeface="Calibri"/>
              </a:rPr>
              <a:t> </a:t>
            </a:r>
            <a:r>
              <a:rPr b="1" spc="-19" dirty="0">
                <a:solidFill>
                  <a:schemeClr val="bg2">
                    <a:lumMod val="25000"/>
                  </a:schemeClr>
                </a:solidFill>
                <a:latin typeface="ZapfHumnst BT"/>
                <a:cs typeface="Calibri"/>
              </a:rPr>
              <a:t>D</a:t>
            </a:r>
            <a:r>
              <a:rPr b="1" spc="-30" dirty="0">
                <a:solidFill>
                  <a:schemeClr val="bg2">
                    <a:lumMod val="25000"/>
                  </a:schemeClr>
                </a:solidFill>
                <a:latin typeface="ZapfHumnst BT"/>
                <a:cs typeface="Calibri"/>
              </a:rPr>
              <a:t>a</a:t>
            </a:r>
            <a:r>
              <a:rPr b="1" spc="-26" dirty="0">
                <a:solidFill>
                  <a:schemeClr val="bg2">
                    <a:lumMod val="25000"/>
                  </a:schemeClr>
                </a:solidFill>
                <a:latin typeface="ZapfHumnst BT"/>
                <a:cs typeface="Calibri"/>
              </a:rPr>
              <a:t>t</a:t>
            </a:r>
            <a:r>
              <a:rPr b="1" spc="-11" dirty="0">
                <a:solidFill>
                  <a:schemeClr val="bg2">
                    <a:lumMod val="25000"/>
                  </a:schemeClr>
                </a:solidFill>
                <a:latin typeface="ZapfHumnst BT"/>
                <a:cs typeface="Calibri"/>
              </a:rPr>
              <a:t>a</a:t>
            </a:r>
            <a:r>
              <a:rPr b="1" spc="8" dirty="0">
                <a:solidFill>
                  <a:schemeClr val="bg2">
                    <a:lumMod val="25000"/>
                  </a:schemeClr>
                </a:solidFill>
                <a:latin typeface="ZapfHumnst BT"/>
                <a:cs typeface="Calibri"/>
              </a:rPr>
              <a:t> </a:t>
            </a:r>
            <a:r>
              <a:rPr b="1" spc="-15" dirty="0">
                <a:solidFill>
                  <a:schemeClr val="bg2">
                    <a:lumMod val="25000"/>
                  </a:schemeClr>
                </a:solidFill>
                <a:latin typeface="ZapfHumnst BT"/>
                <a:cs typeface="Calibri"/>
              </a:rPr>
              <a:t>Uni</a:t>
            </a:r>
            <a:r>
              <a:rPr b="1" spc="-8" dirty="0">
                <a:solidFill>
                  <a:schemeClr val="bg2">
                    <a:lumMod val="25000"/>
                  </a:schemeClr>
                </a:solidFill>
                <a:latin typeface="ZapfHumnst BT"/>
                <a:cs typeface="Calibri"/>
              </a:rPr>
              <a:t>t</a:t>
            </a:r>
            <a:r>
              <a:rPr b="1" spc="11" dirty="0">
                <a:solidFill>
                  <a:schemeClr val="bg2">
                    <a:lumMod val="25000"/>
                  </a:schemeClr>
                </a:solidFill>
                <a:latin typeface="ZapfHumnst BT"/>
                <a:cs typeface="Calibri"/>
              </a:rPr>
              <a:t> </a:t>
            </a:r>
            <a:r>
              <a:rPr b="1" spc="-11" dirty="0">
                <a:solidFill>
                  <a:schemeClr val="bg2">
                    <a:lumMod val="25000"/>
                  </a:schemeClr>
                </a:solidFill>
                <a:latin typeface="ZapfHumnst BT"/>
                <a:cs typeface="Calibri"/>
              </a:rPr>
              <a:t>–</a:t>
            </a:r>
            <a:r>
              <a:rPr b="1" spc="8" dirty="0">
                <a:solidFill>
                  <a:schemeClr val="bg2">
                    <a:lumMod val="25000"/>
                  </a:schemeClr>
                </a:solidFill>
                <a:latin typeface="ZapfHumnst BT"/>
                <a:cs typeface="Calibri"/>
              </a:rPr>
              <a:t> </a:t>
            </a:r>
            <a:r>
              <a:rPr b="1" spc="-19" dirty="0">
                <a:solidFill>
                  <a:schemeClr val="bg2">
                    <a:lumMod val="25000"/>
                  </a:schemeClr>
                </a:solidFill>
                <a:latin typeface="ZapfHumnst BT"/>
                <a:cs typeface="Calibri"/>
              </a:rPr>
              <a:t>PDU</a:t>
            </a:r>
            <a:r>
              <a:rPr dirty="0">
                <a:solidFill>
                  <a:schemeClr val="bg2">
                    <a:lumMod val="25000"/>
                  </a:schemeClr>
                </a:solidFill>
                <a:latin typeface="ZapfHumnst BT"/>
                <a:cs typeface="Calibri"/>
              </a:rPr>
              <a:t>.</a:t>
            </a:r>
          </a:p>
        </p:txBody>
      </p:sp>
      <p:sp>
        <p:nvSpPr>
          <p:cNvPr id="4" name="object 4"/>
          <p:cNvSpPr/>
          <p:nvPr/>
        </p:nvSpPr>
        <p:spPr>
          <a:xfrm>
            <a:off x="3691094" y="3576266"/>
            <a:ext cx="866775" cy="521018"/>
          </a:xfrm>
          <a:custGeom>
            <a:avLst/>
            <a:gdLst/>
            <a:ahLst/>
            <a:cxnLst/>
            <a:rect l="l" t="t" r="r" b="b"/>
            <a:pathLst>
              <a:path w="1155700" h="694689">
                <a:moveTo>
                  <a:pt x="574801" y="0"/>
                </a:moveTo>
                <a:lnTo>
                  <a:pt x="519049" y="4064"/>
                </a:lnTo>
                <a:lnTo>
                  <a:pt x="464185" y="16256"/>
                </a:lnTo>
                <a:lnTo>
                  <a:pt x="410590" y="35433"/>
                </a:lnTo>
                <a:lnTo>
                  <a:pt x="359028" y="61214"/>
                </a:lnTo>
                <a:lnTo>
                  <a:pt x="309372" y="93091"/>
                </a:lnTo>
                <a:lnTo>
                  <a:pt x="262127" y="130302"/>
                </a:lnTo>
                <a:lnTo>
                  <a:pt x="217804" y="172212"/>
                </a:lnTo>
                <a:lnTo>
                  <a:pt x="176402" y="218694"/>
                </a:lnTo>
                <a:lnTo>
                  <a:pt x="138429" y="269113"/>
                </a:lnTo>
                <a:lnTo>
                  <a:pt x="104266" y="322834"/>
                </a:lnTo>
                <a:lnTo>
                  <a:pt x="74167" y="379730"/>
                </a:lnTo>
                <a:lnTo>
                  <a:pt x="48640" y="439166"/>
                </a:lnTo>
                <a:lnTo>
                  <a:pt x="28066" y="500761"/>
                </a:lnTo>
                <a:lnTo>
                  <a:pt x="12826" y="563880"/>
                </a:lnTo>
                <a:lnTo>
                  <a:pt x="3175" y="628269"/>
                </a:lnTo>
                <a:lnTo>
                  <a:pt x="0" y="692404"/>
                </a:lnTo>
                <a:lnTo>
                  <a:pt x="76200" y="694309"/>
                </a:lnTo>
                <a:lnTo>
                  <a:pt x="76914" y="665607"/>
                </a:lnTo>
                <a:lnTo>
                  <a:pt x="76962" y="663702"/>
                </a:lnTo>
                <a:lnTo>
                  <a:pt x="79120" y="634873"/>
                </a:lnTo>
                <a:lnTo>
                  <a:pt x="82582" y="607949"/>
                </a:lnTo>
                <a:lnTo>
                  <a:pt x="82803" y="606171"/>
                </a:lnTo>
                <a:lnTo>
                  <a:pt x="87472" y="579374"/>
                </a:lnTo>
                <a:lnTo>
                  <a:pt x="93645" y="550799"/>
                </a:lnTo>
                <a:lnTo>
                  <a:pt x="93979" y="549275"/>
                </a:lnTo>
                <a:lnTo>
                  <a:pt x="101473" y="521081"/>
                </a:lnTo>
                <a:lnTo>
                  <a:pt x="109763" y="494665"/>
                </a:lnTo>
                <a:lnTo>
                  <a:pt x="110236" y="493141"/>
                </a:lnTo>
                <a:lnTo>
                  <a:pt x="120014" y="465582"/>
                </a:lnTo>
                <a:lnTo>
                  <a:pt x="130447" y="440055"/>
                </a:lnTo>
                <a:lnTo>
                  <a:pt x="131063" y="438531"/>
                </a:lnTo>
                <a:lnTo>
                  <a:pt x="142675" y="413258"/>
                </a:lnTo>
                <a:lnTo>
                  <a:pt x="155638" y="387223"/>
                </a:lnTo>
                <a:lnTo>
                  <a:pt x="156337" y="385826"/>
                </a:lnTo>
                <a:lnTo>
                  <a:pt x="169726" y="361823"/>
                </a:lnTo>
                <a:lnTo>
                  <a:pt x="184772" y="337058"/>
                </a:lnTo>
                <a:lnTo>
                  <a:pt x="201422" y="311785"/>
                </a:lnTo>
                <a:lnTo>
                  <a:pt x="201572" y="311785"/>
                </a:lnTo>
                <a:lnTo>
                  <a:pt x="218186" y="288671"/>
                </a:lnTo>
                <a:lnTo>
                  <a:pt x="234936" y="267589"/>
                </a:lnTo>
                <a:lnTo>
                  <a:pt x="253042" y="246253"/>
                </a:lnTo>
                <a:lnTo>
                  <a:pt x="254126" y="244983"/>
                </a:lnTo>
                <a:lnTo>
                  <a:pt x="271869" y="225933"/>
                </a:lnTo>
                <a:lnTo>
                  <a:pt x="273050" y="224663"/>
                </a:lnTo>
                <a:lnTo>
                  <a:pt x="291575" y="206502"/>
                </a:lnTo>
                <a:lnTo>
                  <a:pt x="312674" y="187198"/>
                </a:lnTo>
                <a:lnTo>
                  <a:pt x="312931" y="187198"/>
                </a:lnTo>
                <a:lnTo>
                  <a:pt x="331873" y="171450"/>
                </a:lnTo>
                <a:lnTo>
                  <a:pt x="333248" y="170307"/>
                </a:lnTo>
                <a:lnTo>
                  <a:pt x="352808" y="155702"/>
                </a:lnTo>
                <a:lnTo>
                  <a:pt x="354329" y="154559"/>
                </a:lnTo>
                <a:lnTo>
                  <a:pt x="354487" y="154559"/>
                </a:lnTo>
                <a:lnTo>
                  <a:pt x="374297" y="141097"/>
                </a:lnTo>
                <a:lnTo>
                  <a:pt x="374141" y="141097"/>
                </a:lnTo>
                <a:lnTo>
                  <a:pt x="375792" y="140081"/>
                </a:lnTo>
                <a:lnTo>
                  <a:pt x="395943" y="128016"/>
                </a:lnTo>
                <a:lnTo>
                  <a:pt x="397637" y="127000"/>
                </a:lnTo>
                <a:lnTo>
                  <a:pt x="417827" y="116205"/>
                </a:lnTo>
                <a:lnTo>
                  <a:pt x="419480" y="115316"/>
                </a:lnTo>
                <a:lnTo>
                  <a:pt x="419622" y="115316"/>
                </a:lnTo>
                <a:lnTo>
                  <a:pt x="439913" y="105918"/>
                </a:lnTo>
                <a:lnTo>
                  <a:pt x="439547" y="105918"/>
                </a:lnTo>
                <a:lnTo>
                  <a:pt x="462122" y="97028"/>
                </a:lnTo>
                <a:lnTo>
                  <a:pt x="461899" y="97028"/>
                </a:lnTo>
                <a:lnTo>
                  <a:pt x="464057" y="96266"/>
                </a:lnTo>
                <a:lnTo>
                  <a:pt x="464245" y="96266"/>
                </a:lnTo>
                <a:lnTo>
                  <a:pt x="486537" y="89027"/>
                </a:lnTo>
                <a:lnTo>
                  <a:pt x="487179" y="89027"/>
                </a:lnTo>
                <a:lnTo>
                  <a:pt x="509142" y="83312"/>
                </a:lnTo>
                <a:lnTo>
                  <a:pt x="510093" y="83312"/>
                </a:lnTo>
                <a:lnTo>
                  <a:pt x="529603" y="79629"/>
                </a:lnTo>
                <a:lnTo>
                  <a:pt x="528827" y="79629"/>
                </a:lnTo>
                <a:lnTo>
                  <a:pt x="531622" y="79248"/>
                </a:lnTo>
                <a:lnTo>
                  <a:pt x="532256" y="79248"/>
                </a:lnTo>
                <a:lnTo>
                  <a:pt x="551688" y="77089"/>
                </a:lnTo>
                <a:lnTo>
                  <a:pt x="551179" y="77089"/>
                </a:lnTo>
                <a:lnTo>
                  <a:pt x="553974" y="76835"/>
                </a:lnTo>
                <a:lnTo>
                  <a:pt x="558364" y="76835"/>
                </a:lnTo>
                <a:lnTo>
                  <a:pt x="575153" y="76241"/>
                </a:lnTo>
                <a:lnTo>
                  <a:pt x="573786" y="76200"/>
                </a:lnTo>
                <a:lnTo>
                  <a:pt x="846717" y="76200"/>
                </a:lnTo>
                <a:lnTo>
                  <a:pt x="812164" y="57785"/>
                </a:lnTo>
                <a:lnTo>
                  <a:pt x="761873" y="35814"/>
                </a:lnTo>
                <a:lnTo>
                  <a:pt x="709802" y="18796"/>
                </a:lnTo>
                <a:lnTo>
                  <a:pt x="656463" y="6858"/>
                </a:lnTo>
                <a:lnTo>
                  <a:pt x="602234" y="762"/>
                </a:lnTo>
                <a:lnTo>
                  <a:pt x="574801" y="0"/>
                </a:lnTo>
                <a:close/>
              </a:path>
              <a:path w="1155700" h="694689">
                <a:moveTo>
                  <a:pt x="76954" y="663998"/>
                </a:moveTo>
                <a:lnTo>
                  <a:pt x="76835" y="665607"/>
                </a:lnTo>
                <a:lnTo>
                  <a:pt x="76954" y="663998"/>
                </a:lnTo>
                <a:close/>
              </a:path>
              <a:path w="1155700" h="694689">
                <a:moveTo>
                  <a:pt x="76976" y="663702"/>
                </a:moveTo>
                <a:lnTo>
                  <a:pt x="76954" y="663998"/>
                </a:lnTo>
                <a:lnTo>
                  <a:pt x="76976" y="663702"/>
                </a:lnTo>
                <a:close/>
              </a:path>
              <a:path w="1155700" h="694689">
                <a:moveTo>
                  <a:pt x="79231" y="634873"/>
                </a:moveTo>
                <a:lnTo>
                  <a:pt x="78993" y="636778"/>
                </a:lnTo>
                <a:lnTo>
                  <a:pt x="79231" y="634873"/>
                </a:lnTo>
                <a:close/>
              </a:path>
              <a:path w="1155700" h="694689">
                <a:moveTo>
                  <a:pt x="82803" y="606171"/>
                </a:moveTo>
                <a:lnTo>
                  <a:pt x="82550" y="607949"/>
                </a:lnTo>
                <a:lnTo>
                  <a:pt x="82667" y="607265"/>
                </a:lnTo>
                <a:lnTo>
                  <a:pt x="82803" y="606171"/>
                </a:lnTo>
                <a:close/>
              </a:path>
              <a:path w="1155700" h="694689">
                <a:moveTo>
                  <a:pt x="82667" y="607265"/>
                </a:moveTo>
                <a:lnTo>
                  <a:pt x="82550" y="607949"/>
                </a:lnTo>
                <a:lnTo>
                  <a:pt x="82667" y="607265"/>
                </a:lnTo>
                <a:close/>
              </a:path>
              <a:path w="1155700" h="694689">
                <a:moveTo>
                  <a:pt x="82856" y="606171"/>
                </a:moveTo>
                <a:lnTo>
                  <a:pt x="82667" y="607265"/>
                </a:lnTo>
                <a:lnTo>
                  <a:pt x="82856" y="606171"/>
                </a:lnTo>
                <a:close/>
              </a:path>
              <a:path w="1155700" h="694689">
                <a:moveTo>
                  <a:pt x="87756" y="577723"/>
                </a:moveTo>
                <a:lnTo>
                  <a:pt x="87375" y="579374"/>
                </a:lnTo>
                <a:lnTo>
                  <a:pt x="87756" y="577723"/>
                </a:lnTo>
                <a:close/>
              </a:path>
              <a:path w="1155700" h="694689">
                <a:moveTo>
                  <a:pt x="93979" y="549275"/>
                </a:moveTo>
                <a:lnTo>
                  <a:pt x="93599" y="550799"/>
                </a:lnTo>
                <a:lnTo>
                  <a:pt x="93870" y="549775"/>
                </a:lnTo>
                <a:lnTo>
                  <a:pt x="93979" y="549275"/>
                </a:lnTo>
                <a:close/>
              </a:path>
              <a:path w="1155700" h="694689">
                <a:moveTo>
                  <a:pt x="93870" y="549775"/>
                </a:moveTo>
                <a:lnTo>
                  <a:pt x="93599" y="550799"/>
                </a:lnTo>
                <a:lnTo>
                  <a:pt x="93870" y="549775"/>
                </a:lnTo>
                <a:close/>
              </a:path>
              <a:path w="1155700" h="694689">
                <a:moveTo>
                  <a:pt x="94002" y="549275"/>
                </a:moveTo>
                <a:lnTo>
                  <a:pt x="93870" y="549775"/>
                </a:lnTo>
                <a:lnTo>
                  <a:pt x="94002" y="549275"/>
                </a:lnTo>
                <a:close/>
              </a:path>
              <a:path w="1155700" h="694689">
                <a:moveTo>
                  <a:pt x="1007840" y="331824"/>
                </a:moveTo>
                <a:lnTo>
                  <a:pt x="936751" y="353060"/>
                </a:lnTo>
                <a:lnTo>
                  <a:pt x="1111757" y="539369"/>
                </a:lnTo>
                <a:lnTo>
                  <a:pt x="1141400" y="369570"/>
                </a:lnTo>
                <a:lnTo>
                  <a:pt x="1021206" y="369570"/>
                </a:lnTo>
                <a:lnTo>
                  <a:pt x="1007840" y="331824"/>
                </a:lnTo>
                <a:close/>
              </a:path>
              <a:path w="1155700" h="694689">
                <a:moveTo>
                  <a:pt x="101564" y="521081"/>
                </a:moveTo>
                <a:lnTo>
                  <a:pt x="101091" y="522605"/>
                </a:lnTo>
                <a:lnTo>
                  <a:pt x="101564" y="521081"/>
                </a:lnTo>
                <a:close/>
              </a:path>
              <a:path w="1155700" h="694689">
                <a:moveTo>
                  <a:pt x="110236" y="493141"/>
                </a:moveTo>
                <a:lnTo>
                  <a:pt x="109727" y="494665"/>
                </a:lnTo>
                <a:lnTo>
                  <a:pt x="110013" y="493857"/>
                </a:lnTo>
                <a:lnTo>
                  <a:pt x="110236" y="493141"/>
                </a:lnTo>
                <a:close/>
              </a:path>
              <a:path w="1155700" h="694689">
                <a:moveTo>
                  <a:pt x="110013" y="493857"/>
                </a:moveTo>
                <a:lnTo>
                  <a:pt x="109727" y="494665"/>
                </a:lnTo>
                <a:lnTo>
                  <a:pt x="110013" y="493857"/>
                </a:lnTo>
                <a:close/>
              </a:path>
              <a:path w="1155700" h="694689">
                <a:moveTo>
                  <a:pt x="110267" y="493141"/>
                </a:moveTo>
                <a:lnTo>
                  <a:pt x="110013" y="493857"/>
                </a:lnTo>
                <a:lnTo>
                  <a:pt x="110267" y="493141"/>
                </a:lnTo>
                <a:close/>
              </a:path>
              <a:path w="1155700" h="694689">
                <a:moveTo>
                  <a:pt x="120123" y="465582"/>
                </a:moveTo>
                <a:lnTo>
                  <a:pt x="119506" y="467106"/>
                </a:lnTo>
                <a:lnTo>
                  <a:pt x="120123" y="465582"/>
                </a:lnTo>
                <a:close/>
              </a:path>
              <a:path w="1155700" h="694689">
                <a:moveTo>
                  <a:pt x="131063" y="438531"/>
                </a:moveTo>
                <a:lnTo>
                  <a:pt x="130428" y="440055"/>
                </a:lnTo>
                <a:lnTo>
                  <a:pt x="130590" y="439700"/>
                </a:lnTo>
                <a:lnTo>
                  <a:pt x="131063" y="438531"/>
                </a:lnTo>
                <a:close/>
              </a:path>
              <a:path w="1155700" h="694689">
                <a:moveTo>
                  <a:pt x="130590" y="439700"/>
                </a:moveTo>
                <a:lnTo>
                  <a:pt x="130428" y="440055"/>
                </a:lnTo>
                <a:lnTo>
                  <a:pt x="130590" y="439700"/>
                </a:lnTo>
                <a:close/>
              </a:path>
              <a:path w="1155700" h="694689">
                <a:moveTo>
                  <a:pt x="131125" y="438531"/>
                </a:moveTo>
                <a:lnTo>
                  <a:pt x="130590" y="439700"/>
                </a:lnTo>
                <a:lnTo>
                  <a:pt x="131125" y="438531"/>
                </a:lnTo>
                <a:close/>
              </a:path>
              <a:path w="1155700" h="694689">
                <a:moveTo>
                  <a:pt x="143255" y="411988"/>
                </a:moveTo>
                <a:lnTo>
                  <a:pt x="142620" y="413258"/>
                </a:lnTo>
                <a:lnTo>
                  <a:pt x="143255" y="411988"/>
                </a:lnTo>
                <a:close/>
              </a:path>
              <a:path w="1155700" h="694689">
                <a:moveTo>
                  <a:pt x="156194" y="386111"/>
                </a:moveTo>
                <a:lnTo>
                  <a:pt x="155575" y="387223"/>
                </a:lnTo>
                <a:lnTo>
                  <a:pt x="156194" y="386111"/>
                </a:lnTo>
                <a:close/>
              </a:path>
              <a:path w="1155700" h="694689">
                <a:moveTo>
                  <a:pt x="156353" y="385826"/>
                </a:moveTo>
                <a:lnTo>
                  <a:pt x="156194" y="386111"/>
                </a:lnTo>
                <a:lnTo>
                  <a:pt x="156353" y="385826"/>
                </a:lnTo>
                <a:close/>
              </a:path>
              <a:path w="1155700" h="694689">
                <a:moveTo>
                  <a:pt x="1008570" y="331606"/>
                </a:moveTo>
                <a:lnTo>
                  <a:pt x="1007840" y="331824"/>
                </a:lnTo>
                <a:lnTo>
                  <a:pt x="1021206" y="369570"/>
                </a:lnTo>
                <a:lnTo>
                  <a:pt x="1093089" y="344170"/>
                </a:lnTo>
                <a:lnTo>
                  <a:pt x="1089087" y="332867"/>
                </a:lnTo>
                <a:lnTo>
                  <a:pt x="1009395" y="332867"/>
                </a:lnTo>
                <a:lnTo>
                  <a:pt x="1008570" y="331606"/>
                </a:lnTo>
                <a:close/>
              </a:path>
              <a:path w="1155700" h="694689">
                <a:moveTo>
                  <a:pt x="1155700" y="287655"/>
                </a:moveTo>
                <a:lnTo>
                  <a:pt x="1080983" y="309974"/>
                </a:lnTo>
                <a:lnTo>
                  <a:pt x="1093089" y="344170"/>
                </a:lnTo>
                <a:lnTo>
                  <a:pt x="1021206" y="369570"/>
                </a:lnTo>
                <a:lnTo>
                  <a:pt x="1141400" y="369570"/>
                </a:lnTo>
                <a:lnTo>
                  <a:pt x="1155700" y="287655"/>
                </a:lnTo>
                <a:close/>
              </a:path>
              <a:path w="1155700" h="694689">
                <a:moveTo>
                  <a:pt x="170302" y="360788"/>
                </a:moveTo>
                <a:lnTo>
                  <a:pt x="169672" y="361823"/>
                </a:lnTo>
                <a:lnTo>
                  <a:pt x="170302" y="360788"/>
                </a:lnTo>
                <a:close/>
              </a:path>
              <a:path w="1155700" h="694689">
                <a:moveTo>
                  <a:pt x="185547" y="335788"/>
                </a:moveTo>
                <a:lnTo>
                  <a:pt x="184657" y="337058"/>
                </a:lnTo>
                <a:lnTo>
                  <a:pt x="185547" y="335788"/>
                </a:lnTo>
                <a:close/>
              </a:path>
              <a:path w="1155700" h="694689">
                <a:moveTo>
                  <a:pt x="1008740" y="331555"/>
                </a:moveTo>
                <a:lnTo>
                  <a:pt x="1008570" y="331606"/>
                </a:lnTo>
                <a:lnTo>
                  <a:pt x="1009395" y="332867"/>
                </a:lnTo>
                <a:lnTo>
                  <a:pt x="1008740" y="331555"/>
                </a:lnTo>
                <a:close/>
              </a:path>
              <a:path w="1155700" h="694689">
                <a:moveTo>
                  <a:pt x="1080983" y="309974"/>
                </a:moveTo>
                <a:lnTo>
                  <a:pt x="1008740" y="331555"/>
                </a:lnTo>
                <a:lnTo>
                  <a:pt x="1009395" y="332867"/>
                </a:lnTo>
                <a:lnTo>
                  <a:pt x="1089087" y="332867"/>
                </a:lnTo>
                <a:lnTo>
                  <a:pt x="1080983" y="309974"/>
                </a:lnTo>
                <a:close/>
              </a:path>
              <a:path w="1155700" h="694689">
                <a:moveTo>
                  <a:pt x="1006812" y="328920"/>
                </a:moveTo>
                <a:lnTo>
                  <a:pt x="1007840" y="331824"/>
                </a:lnTo>
                <a:lnTo>
                  <a:pt x="1008570" y="331606"/>
                </a:lnTo>
                <a:lnTo>
                  <a:pt x="1006812" y="328920"/>
                </a:lnTo>
                <a:close/>
              </a:path>
              <a:path w="1155700" h="694689">
                <a:moveTo>
                  <a:pt x="1005331" y="324739"/>
                </a:moveTo>
                <a:lnTo>
                  <a:pt x="1006812" y="328920"/>
                </a:lnTo>
                <a:lnTo>
                  <a:pt x="1008570" y="331606"/>
                </a:lnTo>
                <a:lnTo>
                  <a:pt x="1008740" y="331555"/>
                </a:lnTo>
                <a:lnTo>
                  <a:pt x="1005331" y="324739"/>
                </a:lnTo>
                <a:close/>
              </a:path>
              <a:path w="1155700" h="694689">
                <a:moveTo>
                  <a:pt x="1031558" y="324739"/>
                </a:moveTo>
                <a:lnTo>
                  <a:pt x="1005331" y="324739"/>
                </a:lnTo>
                <a:lnTo>
                  <a:pt x="1008740" y="331555"/>
                </a:lnTo>
                <a:lnTo>
                  <a:pt x="1031558" y="324739"/>
                </a:lnTo>
                <a:close/>
              </a:path>
              <a:path w="1155700" h="694689">
                <a:moveTo>
                  <a:pt x="1074497" y="311912"/>
                </a:moveTo>
                <a:lnTo>
                  <a:pt x="995679" y="311912"/>
                </a:lnTo>
                <a:lnTo>
                  <a:pt x="996695" y="313436"/>
                </a:lnTo>
                <a:lnTo>
                  <a:pt x="1006812" y="328920"/>
                </a:lnTo>
                <a:lnTo>
                  <a:pt x="1005331" y="324739"/>
                </a:lnTo>
                <a:lnTo>
                  <a:pt x="1031558" y="324739"/>
                </a:lnTo>
                <a:lnTo>
                  <a:pt x="1074497" y="311912"/>
                </a:lnTo>
                <a:close/>
              </a:path>
              <a:path w="1155700" h="694689">
                <a:moveTo>
                  <a:pt x="996509" y="313180"/>
                </a:moveTo>
                <a:lnTo>
                  <a:pt x="996677" y="313436"/>
                </a:lnTo>
                <a:lnTo>
                  <a:pt x="996509" y="313180"/>
                </a:lnTo>
                <a:close/>
              </a:path>
              <a:path w="1155700" h="694689">
                <a:moveTo>
                  <a:pt x="995679" y="311912"/>
                </a:moveTo>
                <a:lnTo>
                  <a:pt x="996509" y="313180"/>
                </a:lnTo>
                <a:lnTo>
                  <a:pt x="996695" y="313436"/>
                </a:lnTo>
                <a:lnTo>
                  <a:pt x="995679" y="311912"/>
                </a:lnTo>
                <a:close/>
              </a:path>
              <a:path w="1155700" h="694689">
                <a:moveTo>
                  <a:pt x="1062162" y="274320"/>
                </a:moveTo>
                <a:lnTo>
                  <a:pt x="967104" y="274320"/>
                </a:lnTo>
                <a:lnTo>
                  <a:pt x="982852" y="294259"/>
                </a:lnTo>
                <a:lnTo>
                  <a:pt x="996509" y="313180"/>
                </a:lnTo>
                <a:lnTo>
                  <a:pt x="995679" y="311912"/>
                </a:lnTo>
                <a:lnTo>
                  <a:pt x="1074497" y="311912"/>
                </a:lnTo>
                <a:lnTo>
                  <a:pt x="1080983" y="309974"/>
                </a:lnTo>
                <a:lnTo>
                  <a:pt x="1075689" y="295021"/>
                </a:lnTo>
                <a:lnTo>
                  <a:pt x="1062162" y="274320"/>
                </a:lnTo>
                <a:close/>
              </a:path>
              <a:path w="1155700" h="694689">
                <a:moveTo>
                  <a:pt x="201572" y="311785"/>
                </a:moveTo>
                <a:lnTo>
                  <a:pt x="201422" y="311785"/>
                </a:lnTo>
                <a:lnTo>
                  <a:pt x="200660" y="313055"/>
                </a:lnTo>
                <a:lnTo>
                  <a:pt x="201572" y="311785"/>
                </a:lnTo>
                <a:close/>
              </a:path>
              <a:path w="1155700" h="694689">
                <a:moveTo>
                  <a:pt x="981837" y="292989"/>
                </a:moveTo>
                <a:lnTo>
                  <a:pt x="982759" y="294259"/>
                </a:lnTo>
                <a:lnTo>
                  <a:pt x="981837" y="292989"/>
                </a:lnTo>
                <a:close/>
              </a:path>
              <a:path w="1155700" h="694689">
                <a:moveTo>
                  <a:pt x="218299" y="288671"/>
                </a:moveTo>
                <a:lnTo>
                  <a:pt x="217297" y="289941"/>
                </a:lnTo>
                <a:lnTo>
                  <a:pt x="218299" y="288671"/>
                </a:lnTo>
                <a:close/>
              </a:path>
              <a:path w="1155700" h="694689">
                <a:moveTo>
                  <a:pt x="1049511" y="256413"/>
                </a:moveTo>
                <a:lnTo>
                  <a:pt x="951356" y="256413"/>
                </a:lnTo>
                <a:lnTo>
                  <a:pt x="952373" y="257556"/>
                </a:lnTo>
                <a:lnTo>
                  <a:pt x="968120" y="275717"/>
                </a:lnTo>
                <a:lnTo>
                  <a:pt x="967104" y="274320"/>
                </a:lnTo>
                <a:lnTo>
                  <a:pt x="1062162" y="274320"/>
                </a:lnTo>
                <a:lnTo>
                  <a:pt x="1058926" y="269367"/>
                </a:lnTo>
                <a:lnTo>
                  <a:pt x="1049511" y="256413"/>
                </a:lnTo>
                <a:close/>
              </a:path>
              <a:path w="1155700" h="694689">
                <a:moveTo>
                  <a:pt x="235838" y="266446"/>
                </a:moveTo>
                <a:lnTo>
                  <a:pt x="234823" y="267589"/>
                </a:lnTo>
                <a:lnTo>
                  <a:pt x="235838" y="266446"/>
                </a:lnTo>
                <a:close/>
              </a:path>
              <a:path w="1155700" h="694689">
                <a:moveTo>
                  <a:pt x="952060" y="257223"/>
                </a:moveTo>
                <a:lnTo>
                  <a:pt x="952349" y="257556"/>
                </a:lnTo>
                <a:lnTo>
                  <a:pt x="952060" y="257223"/>
                </a:lnTo>
                <a:close/>
              </a:path>
              <a:path w="1155700" h="694689">
                <a:moveTo>
                  <a:pt x="1036173" y="238887"/>
                </a:moveTo>
                <a:lnTo>
                  <a:pt x="934847" y="238887"/>
                </a:lnTo>
                <a:lnTo>
                  <a:pt x="952060" y="257223"/>
                </a:lnTo>
                <a:lnTo>
                  <a:pt x="951356" y="256413"/>
                </a:lnTo>
                <a:lnTo>
                  <a:pt x="1049511" y="256413"/>
                </a:lnTo>
                <a:lnTo>
                  <a:pt x="1043051" y="247523"/>
                </a:lnTo>
                <a:lnTo>
                  <a:pt x="1036173" y="238887"/>
                </a:lnTo>
                <a:close/>
              </a:path>
              <a:path w="1155700" h="694689">
                <a:moveTo>
                  <a:pt x="254126" y="244983"/>
                </a:moveTo>
                <a:lnTo>
                  <a:pt x="252984" y="246253"/>
                </a:lnTo>
                <a:lnTo>
                  <a:pt x="253704" y="245477"/>
                </a:lnTo>
                <a:lnTo>
                  <a:pt x="254126" y="244983"/>
                </a:lnTo>
                <a:close/>
              </a:path>
              <a:path w="1155700" h="694689">
                <a:moveTo>
                  <a:pt x="253704" y="245477"/>
                </a:moveTo>
                <a:lnTo>
                  <a:pt x="252984" y="246253"/>
                </a:lnTo>
                <a:lnTo>
                  <a:pt x="253704" y="245477"/>
                </a:lnTo>
                <a:close/>
              </a:path>
              <a:path w="1155700" h="694689">
                <a:moveTo>
                  <a:pt x="254164" y="244983"/>
                </a:moveTo>
                <a:lnTo>
                  <a:pt x="253704" y="245477"/>
                </a:lnTo>
                <a:lnTo>
                  <a:pt x="254164" y="244983"/>
                </a:lnTo>
                <a:close/>
              </a:path>
              <a:path w="1155700" h="694689">
                <a:moveTo>
                  <a:pt x="1022405" y="221996"/>
                </a:moveTo>
                <a:lnTo>
                  <a:pt x="917448" y="221996"/>
                </a:lnTo>
                <a:lnTo>
                  <a:pt x="935863" y="240030"/>
                </a:lnTo>
                <a:lnTo>
                  <a:pt x="934847" y="238887"/>
                </a:lnTo>
                <a:lnTo>
                  <a:pt x="1036173" y="238887"/>
                </a:lnTo>
                <a:lnTo>
                  <a:pt x="1026160" y="226314"/>
                </a:lnTo>
                <a:lnTo>
                  <a:pt x="1022405" y="221996"/>
                </a:lnTo>
                <a:close/>
              </a:path>
              <a:path w="1155700" h="694689">
                <a:moveTo>
                  <a:pt x="273050" y="224663"/>
                </a:moveTo>
                <a:lnTo>
                  <a:pt x="271779" y="225933"/>
                </a:lnTo>
                <a:lnTo>
                  <a:pt x="272802" y="224929"/>
                </a:lnTo>
                <a:lnTo>
                  <a:pt x="273050" y="224663"/>
                </a:lnTo>
                <a:close/>
              </a:path>
              <a:path w="1155700" h="694689">
                <a:moveTo>
                  <a:pt x="272802" y="224929"/>
                </a:moveTo>
                <a:lnTo>
                  <a:pt x="271779" y="225933"/>
                </a:lnTo>
                <a:lnTo>
                  <a:pt x="272802" y="224929"/>
                </a:lnTo>
                <a:close/>
              </a:path>
              <a:path w="1155700" h="694689">
                <a:moveTo>
                  <a:pt x="273073" y="224663"/>
                </a:moveTo>
                <a:lnTo>
                  <a:pt x="272802" y="224929"/>
                </a:lnTo>
                <a:lnTo>
                  <a:pt x="273073" y="224663"/>
                </a:lnTo>
                <a:close/>
              </a:path>
              <a:path w="1155700" h="694689">
                <a:moveTo>
                  <a:pt x="1008379" y="205867"/>
                </a:moveTo>
                <a:lnTo>
                  <a:pt x="899413" y="205867"/>
                </a:lnTo>
                <a:lnTo>
                  <a:pt x="900556" y="206883"/>
                </a:lnTo>
                <a:lnTo>
                  <a:pt x="918590" y="223139"/>
                </a:lnTo>
                <a:lnTo>
                  <a:pt x="917448" y="221996"/>
                </a:lnTo>
                <a:lnTo>
                  <a:pt x="1022405" y="221996"/>
                </a:lnTo>
                <a:lnTo>
                  <a:pt x="1008379" y="205867"/>
                </a:lnTo>
                <a:close/>
              </a:path>
              <a:path w="1155700" h="694689">
                <a:moveTo>
                  <a:pt x="900397" y="206752"/>
                </a:moveTo>
                <a:lnTo>
                  <a:pt x="900542" y="206883"/>
                </a:lnTo>
                <a:lnTo>
                  <a:pt x="900397" y="206752"/>
                </a:lnTo>
                <a:close/>
              </a:path>
              <a:path w="1155700" h="694689">
                <a:moveTo>
                  <a:pt x="880490" y="190500"/>
                </a:moveTo>
                <a:lnTo>
                  <a:pt x="900397" y="206752"/>
                </a:lnTo>
                <a:lnTo>
                  <a:pt x="899413" y="205867"/>
                </a:lnTo>
                <a:lnTo>
                  <a:pt x="1008379" y="205867"/>
                </a:lnTo>
                <a:lnTo>
                  <a:pt x="994856" y="191516"/>
                </a:lnTo>
                <a:lnTo>
                  <a:pt x="881888" y="191516"/>
                </a:lnTo>
                <a:lnTo>
                  <a:pt x="880490" y="190500"/>
                </a:lnTo>
                <a:close/>
              </a:path>
              <a:path w="1155700" h="694689">
                <a:moveTo>
                  <a:pt x="292480" y="205613"/>
                </a:moveTo>
                <a:lnTo>
                  <a:pt x="291464" y="206502"/>
                </a:lnTo>
                <a:lnTo>
                  <a:pt x="292480" y="205613"/>
                </a:lnTo>
                <a:close/>
              </a:path>
              <a:path w="1155700" h="694689">
                <a:moveTo>
                  <a:pt x="861060" y="175895"/>
                </a:moveTo>
                <a:lnTo>
                  <a:pt x="881888" y="191516"/>
                </a:lnTo>
                <a:lnTo>
                  <a:pt x="994856" y="191516"/>
                </a:lnTo>
                <a:lnTo>
                  <a:pt x="989711" y="186055"/>
                </a:lnTo>
                <a:lnTo>
                  <a:pt x="980064" y="176657"/>
                </a:lnTo>
                <a:lnTo>
                  <a:pt x="862329" y="176657"/>
                </a:lnTo>
                <a:lnTo>
                  <a:pt x="861060" y="175895"/>
                </a:lnTo>
                <a:close/>
              </a:path>
              <a:path w="1155700" h="694689">
                <a:moveTo>
                  <a:pt x="312931" y="187198"/>
                </a:moveTo>
                <a:lnTo>
                  <a:pt x="312674" y="187198"/>
                </a:lnTo>
                <a:lnTo>
                  <a:pt x="311403" y="188468"/>
                </a:lnTo>
                <a:lnTo>
                  <a:pt x="312931" y="187198"/>
                </a:lnTo>
                <a:close/>
              </a:path>
              <a:path w="1155700" h="694689">
                <a:moveTo>
                  <a:pt x="964488" y="161925"/>
                </a:moveTo>
                <a:lnTo>
                  <a:pt x="840993" y="161925"/>
                </a:lnTo>
                <a:lnTo>
                  <a:pt x="842390" y="162814"/>
                </a:lnTo>
                <a:lnTo>
                  <a:pt x="862329" y="176657"/>
                </a:lnTo>
                <a:lnTo>
                  <a:pt x="980064" y="176657"/>
                </a:lnTo>
                <a:lnTo>
                  <a:pt x="970026" y="166878"/>
                </a:lnTo>
                <a:lnTo>
                  <a:pt x="964488" y="161925"/>
                </a:lnTo>
                <a:close/>
              </a:path>
              <a:path w="1155700" h="694689">
                <a:moveTo>
                  <a:pt x="332081" y="171276"/>
                </a:moveTo>
                <a:lnTo>
                  <a:pt x="331850" y="171450"/>
                </a:lnTo>
                <a:lnTo>
                  <a:pt x="332081" y="171276"/>
                </a:lnTo>
                <a:close/>
              </a:path>
              <a:path w="1155700" h="694689">
                <a:moveTo>
                  <a:pt x="333372" y="170307"/>
                </a:moveTo>
                <a:lnTo>
                  <a:pt x="332081" y="171276"/>
                </a:lnTo>
                <a:lnTo>
                  <a:pt x="333372" y="170307"/>
                </a:lnTo>
                <a:close/>
              </a:path>
              <a:path w="1155700" h="694689">
                <a:moveTo>
                  <a:pt x="841139" y="162025"/>
                </a:moveTo>
                <a:lnTo>
                  <a:pt x="842281" y="162814"/>
                </a:lnTo>
                <a:lnTo>
                  <a:pt x="841139" y="162025"/>
                </a:lnTo>
                <a:close/>
              </a:path>
              <a:path w="1155700" h="694689">
                <a:moveTo>
                  <a:pt x="950004" y="148971"/>
                </a:moveTo>
                <a:lnTo>
                  <a:pt x="820419" y="148971"/>
                </a:lnTo>
                <a:lnTo>
                  <a:pt x="821943" y="149860"/>
                </a:lnTo>
                <a:lnTo>
                  <a:pt x="841139" y="162025"/>
                </a:lnTo>
                <a:lnTo>
                  <a:pt x="840993" y="161925"/>
                </a:lnTo>
                <a:lnTo>
                  <a:pt x="964488" y="161925"/>
                </a:lnTo>
                <a:lnTo>
                  <a:pt x="950004" y="148971"/>
                </a:lnTo>
                <a:close/>
              </a:path>
              <a:path w="1155700" h="694689">
                <a:moveTo>
                  <a:pt x="354487" y="154559"/>
                </a:moveTo>
                <a:lnTo>
                  <a:pt x="354329" y="154559"/>
                </a:lnTo>
                <a:lnTo>
                  <a:pt x="352835" y="155681"/>
                </a:lnTo>
                <a:lnTo>
                  <a:pt x="354487" y="154559"/>
                </a:lnTo>
                <a:close/>
              </a:path>
              <a:path w="1155700" h="694689">
                <a:moveTo>
                  <a:pt x="820620" y="149097"/>
                </a:moveTo>
                <a:lnTo>
                  <a:pt x="821830" y="149860"/>
                </a:lnTo>
                <a:lnTo>
                  <a:pt x="820620" y="149097"/>
                </a:lnTo>
                <a:close/>
              </a:path>
              <a:path w="1155700" h="694689">
                <a:moveTo>
                  <a:pt x="935439" y="136906"/>
                </a:moveTo>
                <a:lnTo>
                  <a:pt x="799464" y="136906"/>
                </a:lnTo>
                <a:lnTo>
                  <a:pt x="800862" y="137668"/>
                </a:lnTo>
                <a:lnTo>
                  <a:pt x="820620" y="149097"/>
                </a:lnTo>
                <a:lnTo>
                  <a:pt x="820419" y="148971"/>
                </a:lnTo>
                <a:lnTo>
                  <a:pt x="950004" y="148971"/>
                </a:lnTo>
                <a:lnTo>
                  <a:pt x="949578" y="148590"/>
                </a:lnTo>
                <a:lnTo>
                  <a:pt x="935439" y="136906"/>
                </a:lnTo>
                <a:close/>
              </a:path>
              <a:path w="1155700" h="694689">
                <a:moveTo>
                  <a:pt x="375792" y="140081"/>
                </a:moveTo>
                <a:lnTo>
                  <a:pt x="374141" y="141097"/>
                </a:lnTo>
                <a:lnTo>
                  <a:pt x="375473" y="140297"/>
                </a:lnTo>
                <a:lnTo>
                  <a:pt x="375792" y="140081"/>
                </a:lnTo>
                <a:close/>
              </a:path>
              <a:path w="1155700" h="694689">
                <a:moveTo>
                  <a:pt x="375473" y="140297"/>
                </a:moveTo>
                <a:lnTo>
                  <a:pt x="374141" y="141097"/>
                </a:lnTo>
                <a:lnTo>
                  <a:pt x="374297" y="141097"/>
                </a:lnTo>
                <a:lnTo>
                  <a:pt x="375473" y="140297"/>
                </a:lnTo>
                <a:close/>
              </a:path>
              <a:path w="1155700" h="694689">
                <a:moveTo>
                  <a:pt x="375835" y="140081"/>
                </a:moveTo>
                <a:lnTo>
                  <a:pt x="375473" y="140297"/>
                </a:lnTo>
                <a:lnTo>
                  <a:pt x="375835" y="140081"/>
                </a:lnTo>
                <a:close/>
              </a:path>
              <a:path w="1155700" h="694689">
                <a:moveTo>
                  <a:pt x="800172" y="137313"/>
                </a:moveTo>
                <a:lnTo>
                  <a:pt x="800787" y="137668"/>
                </a:lnTo>
                <a:lnTo>
                  <a:pt x="800172" y="137313"/>
                </a:lnTo>
                <a:close/>
              </a:path>
              <a:path w="1155700" h="694689">
                <a:moveTo>
                  <a:pt x="799464" y="136906"/>
                </a:moveTo>
                <a:lnTo>
                  <a:pt x="800172" y="137313"/>
                </a:lnTo>
                <a:lnTo>
                  <a:pt x="800862" y="137668"/>
                </a:lnTo>
                <a:lnTo>
                  <a:pt x="799464" y="136906"/>
                </a:lnTo>
                <a:close/>
              </a:path>
              <a:path w="1155700" h="694689">
                <a:moveTo>
                  <a:pt x="777875" y="125857"/>
                </a:moveTo>
                <a:lnTo>
                  <a:pt x="800172" y="137313"/>
                </a:lnTo>
                <a:lnTo>
                  <a:pt x="799464" y="136906"/>
                </a:lnTo>
                <a:lnTo>
                  <a:pt x="935439" y="136906"/>
                </a:lnTo>
                <a:lnTo>
                  <a:pt x="928369" y="131064"/>
                </a:lnTo>
                <a:lnTo>
                  <a:pt x="922285" y="126492"/>
                </a:lnTo>
                <a:lnTo>
                  <a:pt x="779399" y="126492"/>
                </a:lnTo>
                <a:lnTo>
                  <a:pt x="777875" y="125857"/>
                </a:lnTo>
                <a:close/>
              </a:path>
              <a:path w="1155700" h="694689">
                <a:moveTo>
                  <a:pt x="397637" y="127000"/>
                </a:moveTo>
                <a:lnTo>
                  <a:pt x="395859" y="128016"/>
                </a:lnTo>
                <a:lnTo>
                  <a:pt x="396673" y="127578"/>
                </a:lnTo>
                <a:lnTo>
                  <a:pt x="397637" y="127000"/>
                </a:lnTo>
                <a:close/>
              </a:path>
              <a:path w="1155700" h="694689">
                <a:moveTo>
                  <a:pt x="396673" y="127578"/>
                </a:moveTo>
                <a:lnTo>
                  <a:pt x="395859" y="128016"/>
                </a:lnTo>
                <a:lnTo>
                  <a:pt x="396673" y="127578"/>
                </a:lnTo>
                <a:close/>
              </a:path>
              <a:path w="1155700" h="694689">
                <a:moveTo>
                  <a:pt x="397748" y="127000"/>
                </a:moveTo>
                <a:lnTo>
                  <a:pt x="396673" y="127578"/>
                </a:lnTo>
                <a:lnTo>
                  <a:pt x="397748" y="127000"/>
                </a:lnTo>
                <a:close/>
              </a:path>
              <a:path w="1155700" h="694689">
                <a:moveTo>
                  <a:pt x="756312" y="115826"/>
                </a:moveTo>
                <a:lnTo>
                  <a:pt x="779399" y="126492"/>
                </a:lnTo>
                <a:lnTo>
                  <a:pt x="922285" y="126492"/>
                </a:lnTo>
                <a:lnTo>
                  <a:pt x="908765" y="116332"/>
                </a:lnTo>
                <a:lnTo>
                  <a:pt x="757554" y="116332"/>
                </a:lnTo>
                <a:lnTo>
                  <a:pt x="756312" y="115826"/>
                </a:lnTo>
                <a:close/>
              </a:path>
              <a:path w="1155700" h="694689">
                <a:moveTo>
                  <a:pt x="907920" y="115697"/>
                </a:moveTo>
                <a:lnTo>
                  <a:pt x="756030" y="115697"/>
                </a:lnTo>
                <a:lnTo>
                  <a:pt x="757554" y="116332"/>
                </a:lnTo>
                <a:lnTo>
                  <a:pt x="908765" y="116332"/>
                </a:lnTo>
                <a:lnTo>
                  <a:pt x="907920" y="115697"/>
                </a:lnTo>
                <a:close/>
              </a:path>
              <a:path w="1155700" h="694689">
                <a:moveTo>
                  <a:pt x="419480" y="115316"/>
                </a:moveTo>
                <a:lnTo>
                  <a:pt x="417702" y="116205"/>
                </a:lnTo>
                <a:lnTo>
                  <a:pt x="418601" y="115788"/>
                </a:lnTo>
                <a:lnTo>
                  <a:pt x="419480" y="115316"/>
                </a:lnTo>
                <a:close/>
              </a:path>
              <a:path w="1155700" h="694689">
                <a:moveTo>
                  <a:pt x="418601" y="115788"/>
                </a:moveTo>
                <a:lnTo>
                  <a:pt x="417702" y="116205"/>
                </a:lnTo>
                <a:lnTo>
                  <a:pt x="418601" y="115788"/>
                </a:lnTo>
                <a:close/>
              </a:path>
              <a:path w="1155700" h="694689">
                <a:moveTo>
                  <a:pt x="895068" y="106680"/>
                </a:moveTo>
                <a:lnTo>
                  <a:pt x="733805" y="106680"/>
                </a:lnTo>
                <a:lnTo>
                  <a:pt x="735456" y="107315"/>
                </a:lnTo>
                <a:lnTo>
                  <a:pt x="756312" y="115826"/>
                </a:lnTo>
                <a:lnTo>
                  <a:pt x="756030" y="115697"/>
                </a:lnTo>
                <a:lnTo>
                  <a:pt x="907920" y="115697"/>
                </a:lnTo>
                <a:lnTo>
                  <a:pt x="906399" y="114554"/>
                </a:lnTo>
                <a:lnTo>
                  <a:pt x="895068" y="106680"/>
                </a:lnTo>
                <a:close/>
              </a:path>
              <a:path w="1155700" h="694689">
                <a:moveTo>
                  <a:pt x="419622" y="115316"/>
                </a:moveTo>
                <a:lnTo>
                  <a:pt x="419480" y="115316"/>
                </a:lnTo>
                <a:lnTo>
                  <a:pt x="418601" y="115788"/>
                </a:lnTo>
                <a:lnTo>
                  <a:pt x="419622" y="115316"/>
                </a:lnTo>
                <a:close/>
              </a:path>
              <a:path w="1155700" h="694689">
                <a:moveTo>
                  <a:pt x="734685" y="107037"/>
                </a:moveTo>
                <a:lnTo>
                  <a:pt x="735368" y="107315"/>
                </a:lnTo>
                <a:lnTo>
                  <a:pt x="734685" y="107037"/>
                </a:lnTo>
                <a:close/>
              </a:path>
              <a:path w="1155700" h="694689">
                <a:moveTo>
                  <a:pt x="733805" y="106680"/>
                </a:moveTo>
                <a:lnTo>
                  <a:pt x="734685" y="107037"/>
                </a:lnTo>
                <a:lnTo>
                  <a:pt x="735456" y="107315"/>
                </a:lnTo>
                <a:lnTo>
                  <a:pt x="733805" y="106680"/>
                </a:lnTo>
                <a:close/>
              </a:path>
              <a:path w="1155700" h="694689">
                <a:moveTo>
                  <a:pt x="883520" y="98679"/>
                </a:moveTo>
                <a:lnTo>
                  <a:pt x="711453" y="98679"/>
                </a:lnTo>
                <a:lnTo>
                  <a:pt x="713231" y="99314"/>
                </a:lnTo>
                <a:lnTo>
                  <a:pt x="734685" y="107037"/>
                </a:lnTo>
                <a:lnTo>
                  <a:pt x="733805" y="106680"/>
                </a:lnTo>
                <a:lnTo>
                  <a:pt x="895068" y="106680"/>
                </a:lnTo>
                <a:lnTo>
                  <a:pt x="883919" y="98933"/>
                </a:lnTo>
                <a:lnTo>
                  <a:pt x="883520" y="98679"/>
                </a:lnTo>
                <a:close/>
              </a:path>
              <a:path w="1155700" h="694689">
                <a:moveTo>
                  <a:pt x="441832" y="105029"/>
                </a:moveTo>
                <a:lnTo>
                  <a:pt x="439547" y="105918"/>
                </a:lnTo>
                <a:lnTo>
                  <a:pt x="439913" y="105918"/>
                </a:lnTo>
                <a:lnTo>
                  <a:pt x="441832" y="105029"/>
                </a:lnTo>
                <a:close/>
              </a:path>
              <a:path w="1155700" h="694689">
                <a:moveTo>
                  <a:pt x="713152" y="99290"/>
                </a:moveTo>
                <a:close/>
              </a:path>
              <a:path w="1155700" h="694689">
                <a:moveTo>
                  <a:pt x="872935" y="91948"/>
                </a:moveTo>
                <a:lnTo>
                  <a:pt x="688720" y="91948"/>
                </a:lnTo>
                <a:lnTo>
                  <a:pt x="713152" y="99290"/>
                </a:lnTo>
                <a:lnTo>
                  <a:pt x="711453" y="98679"/>
                </a:lnTo>
                <a:lnTo>
                  <a:pt x="883520" y="98679"/>
                </a:lnTo>
                <a:lnTo>
                  <a:pt x="872935" y="91948"/>
                </a:lnTo>
                <a:close/>
              </a:path>
              <a:path w="1155700" h="694689">
                <a:moveTo>
                  <a:pt x="464057" y="96266"/>
                </a:moveTo>
                <a:lnTo>
                  <a:pt x="461899" y="97028"/>
                </a:lnTo>
                <a:lnTo>
                  <a:pt x="463176" y="96613"/>
                </a:lnTo>
                <a:lnTo>
                  <a:pt x="464057" y="96266"/>
                </a:lnTo>
                <a:close/>
              </a:path>
              <a:path w="1155700" h="694689">
                <a:moveTo>
                  <a:pt x="463176" y="96613"/>
                </a:moveTo>
                <a:lnTo>
                  <a:pt x="461899" y="97028"/>
                </a:lnTo>
                <a:lnTo>
                  <a:pt x="462122" y="97028"/>
                </a:lnTo>
                <a:lnTo>
                  <a:pt x="463176" y="96613"/>
                </a:lnTo>
                <a:close/>
              </a:path>
              <a:path w="1155700" h="694689">
                <a:moveTo>
                  <a:pt x="464245" y="96266"/>
                </a:moveTo>
                <a:lnTo>
                  <a:pt x="464057" y="96266"/>
                </a:lnTo>
                <a:lnTo>
                  <a:pt x="463176" y="96613"/>
                </a:lnTo>
                <a:lnTo>
                  <a:pt x="464245" y="96266"/>
                </a:lnTo>
                <a:close/>
              </a:path>
              <a:path w="1155700" h="694689">
                <a:moveTo>
                  <a:pt x="863947" y="86233"/>
                </a:moveTo>
                <a:lnTo>
                  <a:pt x="665734" y="86233"/>
                </a:lnTo>
                <a:lnTo>
                  <a:pt x="667765" y="86741"/>
                </a:lnTo>
                <a:lnTo>
                  <a:pt x="690372" y="92456"/>
                </a:lnTo>
                <a:lnTo>
                  <a:pt x="688720" y="91948"/>
                </a:lnTo>
                <a:lnTo>
                  <a:pt x="872935" y="91948"/>
                </a:lnTo>
                <a:lnTo>
                  <a:pt x="863947" y="86233"/>
                </a:lnTo>
                <a:close/>
              </a:path>
              <a:path w="1155700" h="694689">
                <a:moveTo>
                  <a:pt x="487179" y="89027"/>
                </a:moveTo>
                <a:lnTo>
                  <a:pt x="486537" y="89027"/>
                </a:lnTo>
                <a:lnTo>
                  <a:pt x="484250" y="89789"/>
                </a:lnTo>
                <a:lnTo>
                  <a:pt x="487179" y="89027"/>
                </a:lnTo>
                <a:close/>
              </a:path>
              <a:path w="1155700" h="694689">
                <a:moveTo>
                  <a:pt x="667668" y="86721"/>
                </a:moveTo>
                <a:close/>
              </a:path>
              <a:path w="1155700" h="694689">
                <a:moveTo>
                  <a:pt x="856535" y="81788"/>
                </a:moveTo>
                <a:lnTo>
                  <a:pt x="642874" y="81788"/>
                </a:lnTo>
                <a:lnTo>
                  <a:pt x="644905" y="82169"/>
                </a:lnTo>
                <a:lnTo>
                  <a:pt x="667668" y="86721"/>
                </a:lnTo>
                <a:lnTo>
                  <a:pt x="665734" y="86233"/>
                </a:lnTo>
                <a:lnTo>
                  <a:pt x="863947" y="86233"/>
                </a:lnTo>
                <a:lnTo>
                  <a:pt x="860551" y="84074"/>
                </a:lnTo>
                <a:lnTo>
                  <a:pt x="856535" y="81788"/>
                </a:lnTo>
                <a:close/>
              </a:path>
              <a:path w="1155700" h="694689">
                <a:moveTo>
                  <a:pt x="510093" y="83312"/>
                </a:moveTo>
                <a:lnTo>
                  <a:pt x="509142" y="83312"/>
                </a:lnTo>
                <a:lnTo>
                  <a:pt x="506729" y="83947"/>
                </a:lnTo>
                <a:lnTo>
                  <a:pt x="510093" y="83312"/>
                </a:lnTo>
                <a:close/>
              </a:path>
              <a:path w="1155700" h="694689">
                <a:moveTo>
                  <a:pt x="644495" y="82110"/>
                </a:moveTo>
                <a:lnTo>
                  <a:pt x="644788" y="82169"/>
                </a:lnTo>
                <a:lnTo>
                  <a:pt x="644495" y="82110"/>
                </a:lnTo>
                <a:close/>
              </a:path>
              <a:path w="1155700" h="694689">
                <a:moveTo>
                  <a:pt x="642874" y="81788"/>
                </a:moveTo>
                <a:lnTo>
                  <a:pt x="644495" y="82110"/>
                </a:lnTo>
                <a:lnTo>
                  <a:pt x="644905" y="82169"/>
                </a:lnTo>
                <a:lnTo>
                  <a:pt x="642874" y="81788"/>
                </a:lnTo>
                <a:close/>
              </a:path>
              <a:path w="1155700" h="694689">
                <a:moveTo>
                  <a:pt x="621183" y="78797"/>
                </a:moveTo>
                <a:lnTo>
                  <a:pt x="644495" y="82110"/>
                </a:lnTo>
                <a:lnTo>
                  <a:pt x="642874" y="81788"/>
                </a:lnTo>
                <a:lnTo>
                  <a:pt x="856535" y="81788"/>
                </a:lnTo>
                <a:lnTo>
                  <a:pt x="851403" y="78867"/>
                </a:lnTo>
                <a:lnTo>
                  <a:pt x="622045" y="78867"/>
                </a:lnTo>
                <a:lnTo>
                  <a:pt x="621183" y="78797"/>
                </a:lnTo>
                <a:close/>
              </a:path>
              <a:path w="1155700" h="694689">
                <a:moveTo>
                  <a:pt x="531622" y="79248"/>
                </a:moveTo>
                <a:lnTo>
                  <a:pt x="528827" y="79629"/>
                </a:lnTo>
                <a:lnTo>
                  <a:pt x="530713" y="79419"/>
                </a:lnTo>
                <a:lnTo>
                  <a:pt x="531622" y="79248"/>
                </a:lnTo>
                <a:close/>
              </a:path>
              <a:path w="1155700" h="694689">
                <a:moveTo>
                  <a:pt x="530713" y="79419"/>
                </a:moveTo>
                <a:lnTo>
                  <a:pt x="528827" y="79629"/>
                </a:lnTo>
                <a:lnTo>
                  <a:pt x="529603" y="79629"/>
                </a:lnTo>
                <a:lnTo>
                  <a:pt x="530713" y="79419"/>
                </a:lnTo>
                <a:close/>
              </a:path>
              <a:path w="1155700" h="694689">
                <a:moveTo>
                  <a:pt x="532256" y="79248"/>
                </a:moveTo>
                <a:lnTo>
                  <a:pt x="531622" y="79248"/>
                </a:lnTo>
                <a:lnTo>
                  <a:pt x="530713" y="79419"/>
                </a:lnTo>
                <a:lnTo>
                  <a:pt x="532256" y="79248"/>
                </a:lnTo>
                <a:close/>
              </a:path>
              <a:path w="1155700" h="694689">
                <a:moveTo>
                  <a:pt x="619887" y="78613"/>
                </a:moveTo>
                <a:lnTo>
                  <a:pt x="621183" y="78797"/>
                </a:lnTo>
                <a:lnTo>
                  <a:pt x="622045" y="78867"/>
                </a:lnTo>
                <a:lnTo>
                  <a:pt x="619887" y="78613"/>
                </a:lnTo>
                <a:close/>
              </a:path>
              <a:path w="1155700" h="694689">
                <a:moveTo>
                  <a:pt x="850956" y="78613"/>
                </a:moveTo>
                <a:lnTo>
                  <a:pt x="619887" y="78613"/>
                </a:lnTo>
                <a:lnTo>
                  <a:pt x="622045" y="78867"/>
                </a:lnTo>
                <a:lnTo>
                  <a:pt x="851403" y="78867"/>
                </a:lnTo>
                <a:lnTo>
                  <a:pt x="850956" y="78613"/>
                </a:lnTo>
                <a:close/>
              </a:path>
              <a:path w="1155700" h="694689">
                <a:moveTo>
                  <a:pt x="598195" y="76939"/>
                </a:moveTo>
                <a:lnTo>
                  <a:pt x="621183" y="78797"/>
                </a:lnTo>
                <a:lnTo>
                  <a:pt x="619887" y="78613"/>
                </a:lnTo>
                <a:lnTo>
                  <a:pt x="850956" y="78613"/>
                </a:lnTo>
                <a:lnTo>
                  <a:pt x="848056" y="76962"/>
                </a:lnTo>
                <a:lnTo>
                  <a:pt x="598931" y="76962"/>
                </a:lnTo>
                <a:lnTo>
                  <a:pt x="598195" y="76939"/>
                </a:lnTo>
                <a:close/>
              </a:path>
              <a:path w="1155700" h="694689">
                <a:moveTo>
                  <a:pt x="553974" y="76835"/>
                </a:moveTo>
                <a:lnTo>
                  <a:pt x="551179" y="77089"/>
                </a:lnTo>
                <a:lnTo>
                  <a:pt x="551925" y="77062"/>
                </a:lnTo>
                <a:lnTo>
                  <a:pt x="553974" y="76835"/>
                </a:lnTo>
                <a:close/>
              </a:path>
              <a:path w="1155700" h="694689">
                <a:moveTo>
                  <a:pt x="551925" y="77062"/>
                </a:moveTo>
                <a:lnTo>
                  <a:pt x="551179" y="77089"/>
                </a:lnTo>
                <a:lnTo>
                  <a:pt x="551688" y="77089"/>
                </a:lnTo>
                <a:lnTo>
                  <a:pt x="551925" y="77062"/>
                </a:lnTo>
                <a:close/>
              </a:path>
              <a:path w="1155700" h="694689">
                <a:moveTo>
                  <a:pt x="558364" y="76835"/>
                </a:moveTo>
                <a:lnTo>
                  <a:pt x="553974" y="76835"/>
                </a:lnTo>
                <a:lnTo>
                  <a:pt x="551925" y="77062"/>
                </a:lnTo>
                <a:lnTo>
                  <a:pt x="558364" y="76835"/>
                </a:lnTo>
                <a:close/>
              </a:path>
              <a:path w="1155700" h="694689">
                <a:moveTo>
                  <a:pt x="596900" y="76835"/>
                </a:moveTo>
                <a:lnTo>
                  <a:pt x="598195" y="76939"/>
                </a:lnTo>
                <a:lnTo>
                  <a:pt x="598931" y="76962"/>
                </a:lnTo>
                <a:lnTo>
                  <a:pt x="596900" y="76835"/>
                </a:lnTo>
                <a:close/>
              </a:path>
              <a:path w="1155700" h="694689">
                <a:moveTo>
                  <a:pt x="847833" y="76835"/>
                </a:moveTo>
                <a:lnTo>
                  <a:pt x="596900" y="76835"/>
                </a:lnTo>
                <a:lnTo>
                  <a:pt x="598931" y="76962"/>
                </a:lnTo>
                <a:lnTo>
                  <a:pt x="848056" y="76962"/>
                </a:lnTo>
                <a:lnTo>
                  <a:pt x="847833" y="76835"/>
                </a:lnTo>
                <a:close/>
              </a:path>
              <a:path w="1155700" h="694689">
                <a:moveTo>
                  <a:pt x="846717" y="76200"/>
                </a:moveTo>
                <a:lnTo>
                  <a:pt x="576326" y="76200"/>
                </a:lnTo>
                <a:lnTo>
                  <a:pt x="575153" y="76241"/>
                </a:lnTo>
                <a:lnTo>
                  <a:pt x="598195" y="76939"/>
                </a:lnTo>
                <a:lnTo>
                  <a:pt x="596900" y="76835"/>
                </a:lnTo>
                <a:lnTo>
                  <a:pt x="847833" y="76835"/>
                </a:lnTo>
                <a:lnTo>
                  <a:pt x="846717" y="76200"/>
                </a:lnTo>
                <a:close/>
              </a:path>
              <a:path w="1155700" h="694689">
                <a:moveTo>
                  <a:pt x="576326" y="76200"/>
                </a:moveTo>
                <a:lnTo>
                  <a:pt x="573786" y="76200"/>
                </a:lnTo>
                <a:lnTo>
                  <a:pt x="575153" y="76241"/>
                </a:lnTo>
                <a:lnTo>
                  <a:pt x="576326" y="76200"/>
                </a:lnTo>
                <a:close/>
              </a:path>
            </a:pathLst>
          </a:custGeom>
          <a:solidFill>
            <a:srgbClr val="454551"/>
          </a:solidFill>
        </p:spPr>
        <p:txBody>
          <a:bodyPr wrap="square" lIns="0" tIns="0" rIns="0" bIns="0" rtlCol="0"/>
          <a:lstStyle/>
          <a:p>
            <a:endParaRPr sz="1350" dirty="0"/>
          </a:p>
        </p:txBody>
      </p:sp>
      <p:sp>
        <p:nvSpPr>
          <p:cNvPr id="5" name="object 5"/>
          <p:cNvSpPr/>
          <p:nvPr/>
        </p:nvSpPr>
        <p:spPr>
          <a:xfrm>
            <a:off x="4666074" y="3403674"/>
            <a:ext cx="866775" cy="521018"/>
          </a:xfrm>
          <a:custGeom>
            <a:avLst/>
            <a:gdLst/>
            <a:ahLst/>
            <a:cxnLst/>
            <a:rect l="l" t="t" r="r" b="b"/>
            <a:pathLst>
              <a:path w="1155700" h="694689">
                <a:moveTo>
                  <a:pt x="574801" y="0"/>
                </a:moveTo>
                <a:lnTo>
                  <a:pt x="519048" y="4063"/>
                </a:lnTo>
                <a:lnTo>
                  <a:pt x="464185" y="16255"/>
                </a:lnTo>
                <a:lnTo>
                  <a:pt x="410590" y="35432"/>
                </a:lnTo>
                <a:lnTo>
                  <a:pt x="359028" y="61213"/>
                </a:lnTo>
                <a:lnTo>
                  <a:pt x="309371" y="93090"/>
                </a:lnTo>
                <a:lnTo>
                  <a:pt x="262127" y="130301"/>
                </a:lnTo>
                <a:lnTo>
                  <a:pt x="217804" y="172212"/>
                </a:lnTo>
                <a:lnTo>
                  <a:pt x="176402" y="218693"/>
                </a:lnTo>
                <a:lnTo>
                  <a:pt x="138429" y="269112"/>
                </a:lnTo>
                <a:lnTo>
                  <a:pt x="104266" y="322833"/>
                </a:lnTo>
                <a:lnTo>
                  <a:pt x="74167" y="379729"/>
                </a:lnTo>
                <a:lnTo>
                  <a:pt x="48640" y="439165"/>
                </a:lnTo>
                <a:lnTo>
                  <a:pt x="28066" y="500760"/>
                </a:lnTo>
                <a:lnTo>
                  <a:pt x="12826" y="563879"/>
                </a:lnTo>
                <a:lnTo>
                  <a:pt x="3175" y="628268"/>
                </a:lnTo>
                <a:lnTo>
                  <a:pt x="0" y="692403"/>
                </a:lnTo>
                <a:lnTo>
                  <a:pt x="76200" y="694308"/>
                </a:lnTo>
                <a:lnTo>
                  <a:pt x="76914" y="665606"/>
                </a:lnTo>
                <a:lnTo>
                  <a:pt x="79120" y="634872"/>
                </a:lnTo>
                <a:lnTo>
                  <a:pt x="82582" y="607948"/>
                </a:lnTo>
                <a:lnTo>
                  <a:pt x="82803" y="606170"/>
                </a:lnTo>
                <a:lnTo>
                  <a:pt x="87472" y="579373"/>
                </a:lnTo>
                <a:lnTo>
                  <a:pt x="93645" y="550798"/>
                </a:lnTo>
                <a:lnTo>
                  <a:pt x="93979" y="549274"/>
                </a:lnTo>
                <a:lnTo>
                  <a:pt x="101472" y="521080"/>
                </a:lnTo>
                <a:lnTo>
                  <a:pt x="109763" y="494664"/>
                </a:lnTo>
                <a:lnTo>
                  <a:pt x="110235" y="493140"/>
                </a:lnTo>
                <a:lnTo>
                  <a:pt x="120014" y="465581"/>
                </a:lnTo>
                <a:lnTo>
                  <a:pt x="130447" y="440054"/>
                </a:lnTo>
                <a:lnTo>
                  <a:pt x="131063" y="438530"/>
                </a:lnTo>
                <a:lnTo>
                  <a:pt x="142675" y="413257"/>
                </a:lnTo>
                <a:lnTo>
                  <a:pt x="155638" y="387222"/>
                </a:lnTo>
                <a:lnTo>
                  <a:pt x="156337" y="385825"/>
                </a:lnTo>
                <a:lnTo>
                  <a:pt x="169726" y="361822"/>
                </a:lnTo>
                <a:lnTo>
                  <a:pt x="184772" y="337057"/>
                </a:lnTo>
                <a:lnTo>
                  <a:pt x="201421" y="311784"/>
                </a:lnTo>
                <a:lnTo>
                  <a:pt x="201572" y="311784"/>
                </a:lnTo>
                <a:lnTo>
                  <a:pt x="218186" y="288670"/>
                </a:lnTo>
                <a:lnTo>
                  <a:pt x="234936" y="267588"/>
                </a:lnTo>
                <a:lnTo>
                  <a:pt x="253042" y="246252"/>
                </a:lnTo>
                <a:lnTo>
                  <a:pt x="254126" y="244982"/>
                </a:lnTo>
                <a:lnTo>
                  <a:pt x="271869" y="225932"/>
                </a:lnTo>
                <a:lnTo>
                  <a:pt x="273049" y="224662"/>
                </a:lnTo>
                <a:lnTo>
                  <a:pt x="291575" y="206501"/>
                </a:lnTo>
                <a:lnTo>
                  <a:pt x="312673" y="187197"/>
                </a:lnTo>
                <a:lnTo>
                  <a:pt x="312931" y="187197"/>
                </a:lnTo>
                <a:lnTo>
                  <a:pt x="331873" y="171450"/>
                </a:lnTo>
                <a:lnTo>
                  <a:pt x="333247" y="170306"/>
                </a:lnTo>
                <a:lnTo>
                  <a:pt x="352808" y="155701"/>
                </a:lnTo>
                <a:lnTo>
                  <a:pt x="354329" y="154558"/>
                </a:lnTo>
                <a:lnTo>
                  <a:pt x="354487" y="154558"/>
                </a:lnTo>
                <a:lnTo>
                  <a:pt x="374297" y="141096"/>
                </a:lnTo>
                <a:lnTo>
                  <a:pt x="374141" y="141096"/>
                </a:lnTo>
                <a:lnTo>
                  <a:pt x="375792" y="140080"/>
                </a:lnTo>
                <a:lnTo>
                  <a:pt x="395943" y="128015"/>
                </a:lnTo>
                <a:lnTo>
                  <a:pt x="397637" y="127000"/>
                </a:lnTo>
                <a:lnTo>
                  <a:pt x="417827" y="116204"/>
                </a:lnTo>
                <a:lnTo>
                  <a:pt x="419481" y="115315"/>
                </a:lnTo>
                <a:lnTo>
                  <a:pt x="419622" y="115315"/>
                </a:lnTo>
                <a:lnTo>
                  <a:pt x="439913" y="105917"/>
                </a:lnTo>
                <a:lnTo>
                  <a:pt x="439546" y="105917"/>
                </a:lnTo>
                <a:lnTo>
                  <a:pt x="462122" y="97027"/>
                </a:lnTo>
                <a:lnTo>
                  <a:pt x="461898" y="97027"/>
                </a:lnTo>
                <a:lnTo>
                  <a:pt x="464058" y="96265"/>
                </a:lnTo>
                <a:lnTo>
                  <a:pt x="464245" y="96265"/>
                </a:lnTo>
                <a:lnTo>
                  <a:pt x="486537" y="89026"/>
                </a:lnTo>
                <a:lnTo>
                  <a:pt x="487179" y="89026"/>
                </a:lnTo>
                <a:lnTo>
                  <a:pt x="509142" y="83312"/>
                </a:lnTo>
                <a:lnTo>
                  <a:pt x="510093" y="83312"/>
                </a:lnTo>
                <a:lnTo>
                  <a:pt x="529603" y="79628"/>
                </a:lnTo>
                <a:lnTo>
                  <a:pt x="528827" y="79628"/>
                </a:lnTo>
                <a:lnTo>
                  <a:pt x="531621" y="79247"/>
                </a:lnTo>
                <a:lnTo>
                  <a:pt x="532257" y="79247"/>
                </a:lnTo>
                <a:lnTo>
                  <a:pt x="551687" y="77088"/>
                </a:lnTo>
                <a:lnTo>
                  <a:pt x="551179" y="77088"/>
                </a:lnTo>
                <a:lnTo>
                  <a:pt x="553973" y="76834"/>
                </a:lnTo>
                <a:lnTo>
                  <a:pt x="558364" y="76834"/>
                </a:lnTo>
                <a:lnTo>
                  <a:pt x="575153" y="76241"/>
                </a:lnTo>
                <a:lnTo>
                  <a:pt x="573786" y="76200"/>
                </a:lnTo>
                <a:lnTo>
                  <a:pt x="846717" y="76200"/>
                </a:lnTo>
                <a:lnTo>
                  <a:pt x="812164" y="57784"/>
                </a:lnTo>
                <a:lnTo>
                  <a:pt x="761872" y="35813"/>
                </a:lnTo>
                <a:lnTo>
                  <a:pt x="709802" y="18795"/>
                </a:lnTo>
                <a:lnTo>
                  <a:pt x="656463" y="6857"/>
                </a:lnTo>
                <a:lnTo>
                  <a:pt x="602234" y="762"/>
                </a:lnTo>
                <a:lnTo>
                  <a:pt x="574801" y="0"/>
                </a:lnTo>
                <a:close/>
              </a:path>
              <a:path w="1155700" h="694689">
                <a:moveTo>
                  <a:pt x="76954" y="663998"/>
                </a:moveTo>
                <a:lnTo>
                  <a:pt x="76834" y="665606"/>
                </a:lnTo>
                <a:lnTo>
                  <a:pt x="76954" y="663998"/>
                </a:lnTo>
                <a:close/>
              </a:path>
              <a:path w="1155700" h="694689">
                <a:moveTo>
                  <a:pt x="76976" y="663701"/>
                </a:moveTo>
                <a:lnTo>
                  <a:pt x="76954" y="663998"/>
                </a:lnTo>
                <a:lnTo>
                  <a:pt x="76976" y="663701"/>
                </a:lnTo>
                <a:close/>
              </a:path>
              <a:path w="1155700" h="694689">
                <a:moveTo>
                  <a:pt x="79231" y="634872"/>
                </a:moveTo>
                <a:lnTo>
                  <a:pt x="78993" y="636777"/>
                </a:lnTo>
                <a:lnTo>
                  <a:pt x="79231" y="634872"/>
                </a:lnTo>
                <a:close/>
              </a:path>
              <a:path w="1155700" h="694689">
                <a:moveTo>
                  <a:pt x="82803" y="606170"/>
                </a:moveTo>
                <a:lnTo>
                  <a:pt x="82550" y="607948"/>
                </a:lnTo>
                <a:lnTo>
                  <a:pt x="82667" y="607265"/>
                </a:lnTo>
                <a:lnTo>
                  <a:pt x="82803" y="606170"/>
                </a:lnTo>
                <a:close/>
              </a:path>
              <a:path w="1155700" h="694689">
                <a:moveTo>
                  <a:pt x="82667" y="607265"/>
                </a:moveTo>
                <a:lnTo>
                  <a:pt x="82550" y="607948"/>
                </a:lnTo>
                <a:lnTo>
                  <a:pt x="82667" y="607265"/>
                </a:lnTo>
                <a:close/>
              </a:path>
              <a:path w="1155700" h="694689">
                <a:moveTo>
                  <a:pt x="82856" y="606170"/>
                </a:moveTo>
                <a:lnTo>
                  <a:pt x="82667" y="607265"/>
                </a:lnTo>
                <a:lnTo>
                  <a:pt x="82856" y="606170"/>
                </a:lnTo>
                <a:close/>
              </a:path>
              <a:path w="1155700" h="694689">
                <a:moveTo>
                  <a:pt x="87756" y="577722"/>
                </a:moveTo>
                <a:lnTo>
                  <a:pt x="87375" y="579373"/>
                </a:lnTo>
                <a:lnTo>
                  <a:pt x="87756" y="577722"/>
                </a:lnTo>
                <a:close/>
              </a:path>
              <a:path w="1155700" h="694689">
                <a:moveTo>
                  <a:pt x="93979" y="549274"/>
                </a:moveTo>
                <a:lnTo>
                  <a:pt x="93598" y="550798"/>
                </a:lnTo>
                <a:lnTo>
                  <a:pt x="93870" y="549775"/>
                </a:lnTo>
                <a:lnTo>
                  <a:pt x="93979" y="549274"/>
                </a:lnTo>
                <a:close/>
              </a:path>
              <a:path w="1155700" h="694689">
                <a:moveTo>
                  <a:pt x="93870" y="549775"/>
                </a:moveTo>
                <a:lnTo>
                  <a:pt x="93598" y="550798"/>
                </a:lnTo>
                <a:lnTo>
                  <a:pt x="93870" y="549775"/>
                </a:lnTo>
                <a:close/>
              </a:path>
              <a:path w="1155700" h="694689">
                <a:moveTo>
                  <a:pt x="94002" y="549274"/>
                </a:moveTo>
                <a:lnTo>
                  <a:pt x="93870" y="549775"/>
                </a:lnTo>
                <a:lnTo>
                  <a:pt x="94002" y="549274"/>
                </a:lnTo>
                <a:close/>
              </a:path>
              <a:path w="1155700" h="694689">
                <a:moveTo>
                  <a:pt x="1007840" y="331824"/>
                </a:moveTo>
                <a:lnTo>
                  <a:pt x="936751" y="353059"/>
                </a:lnTo>
                <a:lnTo>
                  <a:pt x="1111758" y="539368"/>
                </a:lnTo>
                <a:lnTo>
                  <a:pt x="1141400" y="369569"/>
                </a:lnTo>
                <a:lnTo>
                  <a:pt x="1021207" y="369569"/>
                </a:lnTo>
                <a:lnTo>
                  <a:pt x="1007840" y="331824"/>
                </a:lnTo>
                <a:close/>
              </a:path>
              <a:path w="1155700" h="694689">
                <a:moveTo>
                  <a:pt x="101564" y="521080"/>
                </a:moveTo>
                <a:lnTo>
                  <a:pt x="101091" y="522604"/>
                </a:lnTo>
                <a:lnTo>
                  <a:pt x="101564" y="521080"/>
                </a:lnTo>
                <a:close/>
              </a:path>
              <a:path w="1155700" h="694689">
                <a:moveTo>
                  <a:pt x="110235" y="493140"/>
                </a:moveTo>
                <a:lnTo>
                  <a:pt x="109727" y="494664"/>
                </a:lnTo>
                <a:lnTo>
                  <a:pt x="110013" y="493857"/>
                </a:lnTo>
                <a:lnTo>
                  <a:pt x="110235" y="493140"/>
                </a:lnTo>
                <a:close/>
              </a:path>
              <a:path w="1155700" h="694689">
                <a:moveTo>
                  <a:pt x="110013" y="493857"/>
                </a:moveTo>
                <a:lnTo>
                  <a:pt x="109727" y="494664"/>
                </a:lnTo>
                <a:lnTo>
                  <a:pt x="110013" y="493857"/>
                </a:lnTo>
                <a:close/>
              </a:path>
              <a:path w="1155700" h="694689">
                <a:moveTo>
                  <a:pt x="110267" y="493140"/>
                </a:moveTo>
                <a:lnTo>
                  <a:pt x="110013" y="493857"/>
                </a:lnTo>
                <a:lnTo>
                  <a:pt x="110267" y="493140"/>
                </a:lnTo>
                <a:close/>
              </a:path>
              <a:path w="1155700" h="694689">
                <a:moveTo>
                  <a:pt x="120123" y="465581"/>
                </a:moveTo>
                <a:lnTo>
                  <a:pt x="119506" y="467105"/>
                </a:lnTo>
                <a:lnTo>
                  <a:pt x="120123" y="465581"/>
                </a:lnTo>
                <a:close/>
              </a:path>
              <a:path w="1155700" h="694689">
                <a:moveTo>
                  <a:pt x="131063" y="438530"/>
                </a:moveTo>
                <a:lnTo>
                  <a:pt x="130428" y="440054"/>
                </a:lnTo>
                <a:lnTo>
                  <a:pt x="130590" y="439700"/>
                </a:lnTo>
                <a:lnTo>
                  <a:pt x="131063" y="438530"/>
                </a:lnTo>
                <a:close/>
              </a:path>
              <a:path w="1155700" h="694689">
                <a:moveTo>
                  <a:pt x="130590" y="439700"/>
                </a:moveTo>
                <a:lnTo>
                  <a:pt x="130428" y="440054"/>
                </a:lnTo>
                <a:lnTo>
                  <a:pt x="130590" y="439700"/>
                </a:lnTo>
                <a:close/>
              </a:path>
              <a:path w="1155700" h="694689">
                <a:moveTo>
                  <a:pt x="131125" y="438530"/>
                </a:moveTo>
                <a:lnTo>
                  <a:pt x="130590" y="439700"/>
                </a:lnTo>
                <a:lnTo>
                  <a:pt x="131125" y="438530"/>
                </a:lnTo>
                <a:close/>
              </a:path>
              <a:path w="1155700" h="694689">
                <a:moveTo>
                  <a:pt x="143255" y="411988"/>
                </a:moveTo>
                <a:lnTo>
                  <a:pt x="142620" y="413257"/>
                </a:lnTo>
                <a:lnTo>
                  <a:pt x="143255" y="411988"/>
                </a:lnTo>
                <a:close/>
              </a:path>
              <a:path w="1155700" h="694689">
                <a:moveTo>
                  <a:pt x="156194" y="386111"/>
                </a:moveTo>
                <a:lnTo>
                  <a:pt x="155574" y="387222"/>
                </a:lnTo>
                <a:lnTo>
                  <a:pt x="156194" y="386111"/>
                </a:lnTo>
                <a:close/>
              </a:path>
              <a:path w="1155700" h="694689">
                <a:moveTo>
                  <a:pt x="156353" y="385825"/>
                </a:moveTo>
                <a:lnTo>
                  <a:pt x="156194" y="386111"/>
                </a:lnTo>
                <a:lnTo>
                  <a:pt x="156353" y="385825"/>
                </a:lnTo>
                <a:close/>
              </a:path>
              <a:path w="1155700" h="694689">
                <a:moveTo>
                  <a:pt x="1008570" y="331606"/>
                </a:moveTo>
                <a:lnTo>
                  <a:pt x="1007840" y="331824"/>
                </a:lnTo>
                <a:lnTo>
                  <a:pt x="1021207" y="369569"/>
                </a:lnTo>
                <a:lnTo>
                  <a:pt x="1093089" y="344169"/>
                </a:lnTo>
                <a:lnTo>
                  <a:pt x="1089087" y="332866"/>
                </a:lnTo>
                <a:lnTo>
                  <a:pt x="1009395" y="332866"/>
                </a:lnTo>
                <a:lnTo>
                  <a:pt x="1008570" y="331606"/>
                </a:lnTo>
                <a:close/>
              </a:path>
              <a:path w="1155700" h="694689">
                <a:moveTo>
                  <a:pt x="1155699" y="287654"/>
                </a:moveTo>
                <a:lnTo>
                  <a:pt x="1080983" y="309974"/>
                </a:lnTo>
                <a:lnTo>
                  <a:pt x="1093089" y="344169"/>
                </a:lnTo>
                <a:lnTo>
                  <a:pt x="1021207" y="369569"/>
                </a:lnTo>
                <a:lnTo>
                  <a:pt x="1141400" y="369569"/>
                </a:lnTo>
                <a:lnTo>
                  <a:pt x="1155699" y="287654"/>
                </a:lnTo>
                <a:close/>
              </a:path>
              <a:path w="1155700" h="694689">
                <a:moveTo>
                  <a:pt x="170302" y="360788"/>
                </a:moveTo>
                <a:lnTo>
                  <a:pt x="169671" y="361822"/>
                </a:lnTo>
                <a:lnTo>
                  <a:pt x="170302" y="360788"/>
                </a:lnTo>
                <a:close/>
              </a:path>
              <a:path w="1155700" h="694689">
                <a:moveTo>
                  <a:pt x="185546" y="335787"/>
                </a:moveTo>
                <a:lnTo>
                  <a:pt x="184658" y="337057"/>
                </a:lnTo>
                <a:lnTo>
                  <a:pt x="185546" y="335787"/>
                </a:lnTo>
                <a:close/>
              </a:path>
              <a:path w="1155700" h="694689">
                <a:moveTo>
                  <a:pt x="1008740" y="331555"/>
                </a:moveTo>
                <a:lnTo>
                  <a:pt x="1008570" y="331606"/>
                </a:lnTo>
                <a:lnTo>
                  <a:pt x="1009395" y="332866"/>
                </a:lnTo>
                <a:lnTo>
                  <a:pt x="1008740" y="331555"/>
                </a:lnTo>
                <a:close/>
              </a:path>
              <a:path w="1155700" h="694689">
                <a:moveTo>
                  <a:pt x="1080983" y="309974"/>
                </a:moveTo>
                <a:lnTo>
                  <a:pt x="1008740" y="331555"/>
                </a:lnTo>
                <a:lnTo>
                  <a:pt x="1009395" y="332866"/>
                </a:lnTo>
                <a:lnTo>
                  <a:pt x="1089087" y="332866"/>
                </a:lnTo>
                <a:lnTo>
                  <a:pt x="1080983" y="309974"/>
                </a:lnTo>
                <a:close/>
              </a:path>
              <a:path w="1155700" h="694689">
                <a:moveTo>
                  <a:pt x="1006812" y="328920"/>
                </a:moveTo>
                <a:lnTo>
                  <a:pt x="1007840" y="331824"/>
                </a:lnTo>
                <a:lnTo>
                  <a:pt x="1008570" y="331606"/>
                </a:lnTo>
                <a:lnTo>
                  <a:pt x="1006812" y="328920"/>
                </a:lnTo>
                <a:close/>
              </a:path>
              <a:path w="1155700" h="694689">
                <a:moveTo>
                  <a:pt x="1005332" y="324738"/>
                </a:moveTo>
                <a:lnTo>
                  <a:pt x="1006812" y="328920"/>
                </a:lnTo>
                <a:lnTo>
                  <a:pt x="1008570" y="331606"/>
                </a:lnTo>
                <a:lnTo>
                  <a:pt x="1008740" y="331555"/>
                </a:lnTo>
                <a:lnTo>
                  <a:pt x="1005332" y="324738"/>
                </a:lnTo>
                <a:close/>
              </a:path>
              <a:path w="1155700" h="694689">
                <a:moveTo>
                  <a:pt x="1031558" y="324738"/>
                </a:moveTo>
                <a:lnTo>
                  <a:pt x="1005332" y="324738"/>
                </a:lnTo>
                <a:lnTo>
                  <a:pt x="1008740" y="331555"/>
                </a:lnTo>
                <a:lnTo>
                  <a:pt x="1031558" y="324738"/>
                </a:lnTo>
                <a:close/>
              </a:path>
              <a:path w="1155700" h="694689">
                <a:moveTo>
                  <a:pt x="1074497" y="311911"/>
                </a:moveTo>
                <a:lnTo>
                  <a:pt x="995679" y="311911"/>
                </a:lnTo>
                <a:lnTo>
                  <a:pt x="996695" y="313435"/>
                </a:lnTo>
                <a:lnTo>
                  <a:pt x="1006812" y="328920"/>
                </a:lnTo>
                <a:lnTo>
                  <a:pt x="1005332" y="324738"/>
                </a:lnTo>
                <a:lnTo>
                  <a:pt x="1031558" y="324738"/>
                </a:lnTo>
                <a:lnTo>
                  <a:pt x="1074497" y="311911"/>
                </a:lnTo>
                <a:close/>
              </a:path>
              <a:path w="1155700" h="694689">
                <a:moveTo>
                  <a:pt x="996509" y="313180"/>
                </a:moveTo>
                <a:lnTo>
                  <a:pt x="996677" y="313435"/>
                </a:lnTo>
                <a:lnTo>
                  <a:pt x="996509" y="313180"/>
                </a:lnTo>
                <a:close/>
              </a:path>
              <a:path w="1155700" h="694689">
                <a:moveTo>
                  <a:pt x="995679" y="311911"/>
                </a:moveTo>
                <a:lnTo>
                  <a:pt x="996509" y="313180"/>
                </a:lnTo>
                <a:lnTo>
                  <a:pt x="996695" y="313435"/>
                </a:lnTo>
                <a:lnTo>
                  <a:pt x="995679" y="311911"/>
                </a:lnTo>
                <a:close/>
              </a:path>
              <a:path w="1155700" h="694689">
                <a:moveTo>
                  <a:pt x="1062162" y="274319"/>
                </a:moveTo>
                <a:lnTo>
                  <a:pt x="967104" y="274319"/>
                </a:lnTo>
                <a:lnTo>
                  <a:pt x="982852" y="294258"/>
                </a:lnTo>
                <a:lnTo>
                  <a:pt x="996509" y="313180"/>
                </a:lnTo>
                <a:lnTo>
                  <a:pt x="995679" y="311911"/>
                </a:lnTo>
                <a:lnTo>
                  <a:pt x="1074497" y="311911"/>
                </a:lnTo>
                <a:lnTo>
                  <a:pt x="1080983" y="309974"/>
                </a:lnTo>
                <a:lnTo>
                  <a:pt x="1075689" y="295020"/>
                </a:lnTo>
                <a:lnTo>
                  <a:pt x="1062162" y="274319"/>
                </a:lnTo>
                <a:close/>
              </a:path>
              <a:path w="1155700" h="694689">
                <a:moveTo>
                  <a:pt x="201572" y="311784"/>
                </a:moveTo>
                <a:lnTo>
                  <a:pt x="201421" y="311784"/>
                </a:lnTo>
                <a:lnTo>
                  <a:pt x="200660" y="313054"/>
                </a:lnTo>
                <a:lnTo>
                  <a:pt x="201572" y="311784"/>
                </a:lnTo>
                <a:close/>
              </a:path>
              <a:path w="1155700" h="694689">
                <a:moveTo>
                  <a:pt x="981837" y="292988"/>
                </a:moveTo>
                <a:lnTo>
                  <a:pt x="982759" y="294258"/>
                </a:lnTo>
                <a:lnTo>
                  <a:pt x="981837" y="292988"/>
                </a:lnTo>
                <a:close/>
              </a:path>
              <a:path w="1155700" h="694689">
                <a:moveTo>
                  <a:pt x="218299" y="288670"/>
                </a:moveTo>
                <a:lnTo>
                  <a:pt x="217296" y="289940"/>
                </a:lnTo>
                <a:lnTo>
                  <a:pt x="218299" y="288670"/>
                </a:lnTo>
                <a:close/>
              </a:path>
              <a:path w="1155700" h="694689">
                <a:moveTo>
                  <a:pt x="1049511" y="256412"/>
                </a:moveTo>
                <a:lnTo>
                  <a:pt x="951357" y="256412"/>
                </a:lnTo>
                <a:lnTo>
                  <a:pt x="952372" y="257555"/>
                </a:lnTo>
                <a:lnTo>
                  <a:pt x="968120" y="275716"/>
                </a:lnTo>
                <a:lnTo>
                  <a:pt x="967104" y="274319"/>
                </a:lnTo>
                <a:lnTo>
                  <a:pt x="1062162" y="274319"/>
                </a:lnTo>
                <a:lnTo>
                  <a:pt x="1058925" y="269366"/>
                </a:lnTo>
                <a:lnTo>
                  <a:pt x="1049511" y="256412"/>
                </a:lnTo>
                <a:close/>
              </a:path>
              <a:path w="1155700" h="694689">
                <a:moveTo>
                  <a:pt x="235838" y="266445"/>
                </a:moveTo>
                <a:lnTo>
                  <a:pt x="234822" y="267588"/>
                </a:lnTo>
                <a:lnTo>
                  <a:pt x="235838" y="266445"/>
                </a:lnTo>
                <a:close/>
              </a:path>
              <a:path w="1155700" h="694689">
                <a:moveTo>
                  <a:pt x="952060" y="257223"/>
                </a:moveTo>
                <a:lnTo>
                  <a:pt x="952349" y="257555"/>
                </a:lnTo>
                <a:lnTo>
                  <a:pt x="952060" y="257223"/>
                </a:lnTo>
                <a:close/>
              </a:path>
              <a:path w="1155700" h="694689">
                <a:moveTo>
                  <a:pt x="1036173" y="238886"/>
                </a:moveTo>
                <a:lnTo>
                  <a:pt x="934846" y="238886"/>
                </a:lnTo>
                <a:lnTo>
                  <a:pt x="952060" y="257223"/>
                </a:lnTo>
                <a:lnTo>
                  <a:pt x="951357" y="256412"/>
                </a:lnTo>
                <a:lnTo>
                  <a:pt x="1049511" y="256412"/>
                </a:lnTo>
                <a:lnTo>
                  <a:pt x="1043050" y="247522"/>
                </a:lnTo>
                <a:lnTo>
                  <a:pt x="1036173" y="238886"/>
                </a:lnTo>
                <a:close/>
              </a:path>
              <a:path w="1155700" h="694689">
                <a:moveTo>
                  <a:pt x="254126" y="244982"/>
                </a:moveTo>
                <a:lnTo>
                  <a:pt x="252984" y="246252"/>
                </a:lnTo>
                <a:lnTo>
                  <a:pt x="253704" y="245477"/>
                </a:lnTo>
                <a:lnTo>
                  <a:pt x="254126" y="244982"/>
                </a:lnTo>
                <a:close/>
              </a:path>
              <a:path w="1155700" h="694689">
                <a:moveTo>
                  <a:pt x="253704" y="245477"/>
                </a:moveTo>
                <a:lnTo>
                  <a:pt x="252984" y="246252"/>
                </a:lnTo>
                <a:lnTo>
                  <a:pt x="253704" y="245477"/>
                </a:lnTo>
                <a:close/>
              </a:path>
              <a:path w="1155700" h="694689">
                <a:moveTo>
                  <a:pt x="254164" y="244982"/>
                </a:moveTo>
                <a:lnTo>
                  <a:pt x="253704" y="245477"/>
                </a:lnTo>
                <a:lnTo>
                  <a:pt x="254164" y="244982"/>
                </a:lnTo>
                <a:close/>
              </a:path>
              <a:path w="1155700" h="694689">
                <a:moveTo>
                  <a:pt x="1022405" y="221995"/>
                </a:moveTo>
                <a:lnTo>
                  <a:pt x="917447" y="221995"/>
                </a:lnTo>
                <a:lnTo>
                  <a:pt x="935863" y="240029"/>
                </a:lnTo>
                <a:lnTo>
                  <a:pt x="934846" y="238886"/>
                </a:lnTo>
                <a:lnTo>
                  <a:pt x="1036173" y="238886"/>
                </a:lnTo>
                <a:lnTo>
                  <a:pt x="1026160" y="226313"/>
                </a:lnTo>
                <a:lnTo>
                  <a:pt x="1022405" y="221995"/>
                </a:lnTo>
                <a:close/>
              </a:path>
              <a:path w="1155700" h="694689">
                <a:moveTo>
                  <a:pt x="273049" y="224662"/>
                </a:moveTo>
                <a:lnTo>
                  <a:pt x="271779" y="225932"/>
                </a:lnTo>
                <a:lnTo>
                  <a:pt x="272802" y="224929"/>
                </a:lnTo>
                <a:lnTo>
                  <a:pt x="273049" y="224662"/>
                </a:lnTo>
                <a:close/>
              </a:path>
              <a:path w="1155700" h="694689">
                <a:moveTo>
                  <a:pt x="272802" y="224929"/>
                </a:moveTo>
                <a:lnTo>
                  <a:pt x="271779" y="225932"/>
                </a:lnTo>
                <a:lnTo>
                  <a:pt x="272802" y="224929"/>
                </a:lnTo>
                <a:close/>
              </a:path>
              <a:path w="1155700" h="694689">
                <a:moveTo>
                  <a:pt x="273073" y="224662"/>
                </a:moveTo>
                <a:lnTo>
                  <a:pt x="272802" y="224929"/>
                </a:lnTo>
                <a:lnTo>
                  <a:pt x="273073" y="224662"/>
                </a:lnTo>
                <a:close/>
              </a:path>
              <a:path w="1155700" h="694689">
                <a:moveTo>
                  <a:pt x="1008379" y="205866"/>
                </a:moveTo>
                <a:lnTo>
                  <a:pt x="899413" y="205866"/>
                </a:lnTo>
                <a:lnTo>
                  <a:pt x="900557" y="206882"/>
                </a:lnTo>
                <a:lnTo>
                  <a:pt x="918590" y="223138"/>
                </a:lnTo>
                <a:lnTo>
                  <a:pt x="917447" y="221995"/>
                </a:lnTo>
                <a:lnTo>
                  <a:pt x="1022405" y="221995"/>
                </a:lnTo>
                <a:lnTo>
                  <a:pt x="1008379" y="205866"/>
                </a:lnTo>
                <a:close/>
              </a:path>
              <a:path w="1155700" h="694689">
                <a:moveTo>
                  <a:pt x="900397" y="206752"/>
                </a:moveTo>
                <a:lnTo>
                  <a:pt x="900542" y="206882"/>
                </a:lnTo>
                <a:lnTo>
                  <a:pt x="900397" y="206752"/>
                </a:lnTo>
                <a:close/>
              </a:path>
              <a:path w="1155700" h="694689">
                <a:moveTo>
                  <a:pt x="880490" y="190499"/>
                </a:moveTo>
                <a:lnTo>
                  <a:pt x="900397" y="206752"/>
                </a:lnTo>
                <a:lnTo>
                  <a:pt x="899413" y="205866"/>
                </a:lnTo>
                <a:lnTo>
                  <a:pt x="1008379" y="205866"/>
                </a:lnTo>
                <a:lnTo>
                  <a:pt x="994856" y="191515"/>
                </a:lnTo>
                <a:lnTo>
                  <a:pt x="881888" y="191515"/>
                </a:lnTo>
                <a:lnTo>
                  <a:pt x="880490" y="190499"/>
                </a:lnTo>
                <a:close/>
              </a:path>
              <a:path w="1155700" h="694689">
                <a:moveTo>
                  <a:pt x="292481" y="205612"/>
                </a:moveTo>
                <a:lnTo>
                  <a:pt x="291464" y="206501"/>
                </a:lnTo>
                <a:lnTo>
                  <a:pt x="292481" y="205612"/>
                </a:lnTo>
                <a:close/>
              </a:path>
              <a:path w="1155700" h="694689">
                <a:moveTo>
                  <a:pt x="861060" y="175894"/>
                </a:moveTo>
                <a:lnTo>
                  <a:pt x="881888" y="191515"/>
                </a:lnTo>
                <a:lnTo>
                  <a:pt x="994856" y="191515"/>
                </a:lnTo>
                <a:lnTo>
                  <a:pt x="989711" y="186054"/>
                </a:lnTo>
                <a:lnTo>
                  <a:pt x="980064" y="176656"/>
                </a:lnTo>
                <a:lnTo>
                  <a:pt x="862329" y="176656"/>
                </a:lnTo>
                <a:lnTo>
                  <a:pt x="861060" y="175894"/>
                </a:lnTo>
                <a:close/>
              </a:path>
              <a:path w="1155700" h="694689">
                <a:moveTo>
                  <a:pt x="312931" y="187197"/>
                </a:moveTo>
                <a:lnTo>
                  <a:pt x="312673" y="187197"/>
                </a:lnTo>
                <a:lnTo>
                  <a:pt x="311403" y="188467"/>
                </a:lnTo>
                <a:lnTo>
                  <a:pt x="312931" y="187197"/>
                </a:lnTo>
                <a:close/>
              </a:path>
              <a:path w="1155700" h="694689">
                <a:moveTo>
                  <a:pt x="964488" y="161925"/>
                </a:moveTo>
                <a:lnTo>
                  <a:pt x="840993" y="161925"/>
                </a:lnTo>
                <a:lnTo>
                  <a:pt x="842390" y="162813"/>
                </a:lnTo>
                <a:lnTo>
                  <a:pt x="862329" y="176656"/>
                </a:lnTo>
                <a:lnTo>
                  <a:pt x="980064" y="176656"/>
                </a:lnTo>
                <a:lnTo>
                  <a:pt x="970025" y="166877"/>
                </a:lnTo>
                <a:lnTo>
                  <a:pt x="964488" y="161925"/>
                </a:lnTo>
                <a:close/>
              </a:path>
              <a:path w="1155700" h="694689">
                <a:moveTo>
                  <a:pt x="332081" y="171276"/>
                </a:moveTo>
                <a:lnTo>
                  <a:pt x="331850" y="171450"/>
                </a:lnTo>
                <a:lnTo>
                  <a:pt x="332081" y="171276"/>
                </a:lnTo>
                <a:close/>
              </a:path>
              <a:path w="1155700" h="694689">
                <a:moveTo>
                  <a:pt x="333372" y="170306"/>
                </a:moveTo>
                <a:lnTo>
                  <a:pt x="332081" y="171276"/>
                </a:lnTo>
                <a:lnTo>
                  <a:pt x="333372" y="170306"/>
                </a:lnTo>
                <a:close/>
              </a:path>
              <a:path w="1155700" h="694689">
                <a:moveTo>
                  <a:pt x="841139" y="162025"/>
                </a:moveTo>
                <a:lnTo>
                  <a:pt x="842281" y="162813"/>
                </a:lnTo>
                <a:lnTo>
                  <a:pt x="841139" y="162025"/>
                </a:lnTo>
                <a:close/>
              </a:path>
              <a:path w="1155700" h="694689">
                <a:moveTo>
                  <a:pt x="950004" y="148970"/>
                </a:moveTo>
                <a:lnTo>
                  <a:pt x="820419" y="148970"/>
                </a:lnTo>
                <a:lnTo>
                  <a:pt x="821943" y="149859"/>
                </a:lnTo>
                <a:lnTo>
                  <a:pt x="841139" y="162025"/>
                </a:lnTo>
                <a:lnTo>
                  <a:pt x="840993" y="161925"/>
                </a:lnTo>
                <a:lnTo>
                  <a:pt x="964488" y="161925"/>
                </a:lnTo>
                <a:lnTo>
                  <a:pt x="950004" y="148970"/>
                </a:lnTo>
                <a:close/>
              </a:path>
              <a:path w="1155700" h="694689">
                <a:moveTo>
                  <a:pt x="354487" y="154558"/>
                </a:moveTo>
                <a:lnTo>
                  <a:pt x="354329" y="154558"/>
                </a:lnTo>
                <a:lnTo>
                  <a:pt x="352835" y="155681"/>
                </a:lnTo>
                <a:lnTo>
                  <a:pt x="354487" y="154558"/>
                </a:lnTo>
                <a:close/>
              </a:path>
              <a:path w="1155700" h="694689">
                <a:moveTo>
                  <a:pt x="820620" y="149097"/>
                </a:moveTo>
                <a:lnTo>
                  <a:pt x="821830" y="149859"/>
                </a:lnTo>
                <a:lnTo>
                  <a:pt x="820620" y="149097"/>
                </a:lnTo>
                <a:close/>
              </a:path>
              <a:path w="1155700" h="694689">
                <a:moveTo>
                  <a:pt x="935439" y="136905"/>
                </a:moveTo>
                <a:lnTo>
                  <a:pt x="799464" y="136905"/>
                </a:lnTo>
                <a:lnTo>
                  <a:pt x="800862" y="137667"/>
                </a:lnTo>
                <a:lnTo>
                  <a:pt x="820620" y="149097"/>
                </a:lnTo>
                <a:lnTo>
                  <a:pt x="820419" y="148970"/>
                </a:lnTo>
                <a:lnTo>
                  <a:pt x="950004" y="148970"/>
                </a:lnTo>
                <a:lnTo>
                  <a:pt x="949578" y="148589"/>
                </a:lnTo>
                <a:lnTo>
                  <a:pt x="935439" y="136905"/>
                </a:lnTo>
                <a:close/>
              </a:path>
              <a:path w="1155700" h="694689">
                <a:moveTo>
                  <a:pt x="375792" y="140080"/>
                </a:moveTo>
                <a:lnTo>
                  <a:pt x="374141" y="141096"/>
                </a:lnTo>
                <a:lnTo>
                  <a:pt x="375473" y="140297"/>
                </a:lnTo>
                <a:lnTo>
                  <a:pt x="375792" y="140080"/>
                </a:lnTo>
                <a:close/>
              </a:path>
              <a:path w="1155700" h="694689">
                <a:moveTo>
                  <a:pt x="375473" y="140297"/>
                </a:moveTo>
                <a:lnTo>
                  <a:pt x="374141" y="141096"/>
                </a:lnTo>
                <a:lnTo>
                  <a:pt x="374297" y="141096"/>
                </a:lnTo>
                <a:lnTo>
                  <a:pt x="375473" y="140297"/>
                </a:lnTo>
                <a:close/>
              </a:path>
              <a:path w="1155700" h="694689">
                <a:moveTo>
                  <a:pt x="375835" y="140080"/>
                </a:moveTo>
                <a:lnTo>
                  <a:pt x="375473" y="140297"/>
                </a:lnTo>
                <a:lnTo>
                  <a:pt x="375835" y="140080"/>
                </a:lnTo>
                <a:close/>
              </a:path>
              <a:path w="1155700" h="694689">
                <a:moveTo>
                  <a:pt x="800172" y="137313"/>
                </a:moveTo>
                <a:lnTo>
                  <a:pt x="800787" y="137667"/>
                </a:lnTo>
                <a:lnTo>
                  <a:pt x="800172" y="137313"/>
                </a:lnTo>
                <a:close/>
              </a:path>
              <a:path w="1155700" h="694689">
                <a:moveTo>
                  <a:pt x="799464" y="136905"/>
                </a:moveTo>
                <a:lnTo>
                  <a:pt x="800172" y="137313"/>
                </a:lnTo>
                <a:lnTo>
                  <a:pt x="800862" y="137667"/>
                </a:lnTo>
                <a:lnTo>
                  <a:pt x="799464" y="136905"/>
                </a:lnTo>
                <a:close/>
              </a:path>
              <a:path w="1155700" h="694689">
                <a:moveTo>
                  <a:pt x="777874" y="125856"/>
                </a:moveTo>
                <a:lnTo>
                  <a:pt x="800172" y="137313"/>
                </a:lnTo>
                <a:lnTo>
                  <a:pt x="799464" y="136905"/>
                </a:lnTo>
                <a:lnTo>
                  <a:pt x="935439" y="136905"/>
                </a:lnTo>
                <a:lnTo>
                  <a:pt x="928369" y="131063"/>
                </a:lnTo>
                <a:lnTo>
                  <a:pt x="922285" y="126491"/>
                </a:lnTo>
                <a:lnTo>
                  <a:pt x="779398" y="126491"/>
                </a:lnTo>
                <a:lnTo>
                  <a:pt x="777874" y="125856"/>
                </a:lnTo>
                <a:close/>
              </a:path>
              <a:path w="1155700" h="694689">
                <a:moveTo>
                  <a:pt x="397637" y="127000"/>
                </a:moveTo>
                <a:lnTo>
                  <a:pt x="395859" y="128015"/>
                </a:lnTo>
                <a:lnTo>
                  <a:pt x="396673" y="127578"/>
                </a:lnTo>
                <a:lnTo>
                  <a:pt x="397637" y="127000"/>
                </a:lnTo>
                <a:close/>
              </a:path>
              <a:path w="1155700" h="694689">
                <a:moveTo>
                  <a:pt x="396673" y="127578"/>
                </a:moveTo>
                <a:lnTo>
                  <a:pt x="395859" y="128015"/>
                </a:lnTo>
                <a:lnTo>
                  <a:pt x="396673" y="127578"/>
                </a:lnTo>
                <a:close/>
              </a:path>
              <a:path w="1155700" h="694689">
                <a:moveTo>
                  <a:pt x="397748" y="127000"/>
                </a:moveTo>
                <a:lnTo>
                  <a:pt x="396673" y="127578"/>
                </a:lnTo>
                <a:lnTo>
                  <a:pt x="397748" y="127000"/>
                </a:lnTo>
                <a:close/>
              </a:path>
              <a:path w="1155700" h="694689">
                <a:moveTo>
                  <a:pt x="756312" y="115826"/>
                </a:moveTo>
                <a:lnTo>
                  <a:pt x="779398" y="126491"/>
                </a:lnTo>
                <a:lnTo>
                  <a:pt x="922285" y="126491"/>
                </a:lnTo>
                <a:lnTo>
                  <a:pt x="908765" y="116331"/>
                </a:lnTo>
                <a:lnTo>
                  <a:pt x="757554" y="116331"/>
                </a:lnTo>
                <a:lnTo>
                  <a:pt x="756312" y="115826"/>
                </a:lnTo>
                <a:close/>
              </a:path>
              <a:path w="1155700" h="694689">
                <a:moveTo>
                  <a:pt x="907920" y="115696"/>
                </a:moveTo>
                <a:lnTo>
                  <a:pt x="756031" y="115696"/>
                </a:lnTo>
                <a:lnTo>
                  <a:pt x="757554" y="116331"/>
                </a:lnTo>
                <a:lnTo>
                  <a:pt x="908765" y="116331"/>
                </a:lnTo>
                <a:lnTo>
                  <a:pt x="907920" y="115696"/>
                </a:lnTo>
                <a:close/>
              </a:path>
              <a:path w="1155700" h="694689">
                <a:moveTo>
                  <a:pt x="419481" y="115315"/>
                </a:moveTo>
                <a:lnTo>
                  <a:pt x="417702" y="116204"/>
                </a:lnTo>
                <a:lnTo>
                  <a:pt x="418601" y="115788"/>
                </a:lnTo>
                <a:lnTo>
                  <a:pt x="419481" y="115315"/>
                </a:lnTo>
                <a:close/>
              </a:path>
              <a:path w="1155700" h="694689">
                <a:moveTo>
                  <a:pt x="418601" y="115788"/>
                </a:moveTo>
                <a:lnTo>
                  <a:pt x="417702" y="116204"/>
                </a:lnTo>
                <a:lnTo>
                  <a:pt x="418601" y="115788"/>
                </a:lnTo>
                <a:close/>
              </a:path>
              <a:path w="1155700" h="694689">
                <a:moveTo>
                  <a:pt x="895068" y="106679"/>
                </a:moveTo>
                <a:lnTo>
                  <a:pt x="733806" y="106679"/>
                </a:lnTo>
                <a:lnTo>
                  <a:pt x="735457" y="107314"/>
                </a:lnTo>
                <a:lnTo>
                  <a:pt x="756312" y="115826"/>
                </a:lnTo>
                <a:lnTo>
                  <a:pt x="756031" y="115696"/>
                </a:lnTo>
                <a:lnTo>
                  <a:pt x="907920" y="115696"/>
                </a:lnTo>
                <a:lnTo>
                  <a:pt x="906398" y="114553"/>
                </a:lnTo>
                <a:lnTo>
                  <a:pt x="895068" y="106679"/>
                </a:lnTo>
                <a:close/>
              </a:path>
              <a:path w="1155700" h="694689">
                <a:moveTo>
                  <a:pt x="419622" y="115315"/>
                </a:moveTo>
                <a:lnTo>
                  <a:pt x="419481" y="115315"/>
                </a:lnTo>
                <a:lnTo>
                  <a:pt x="418601" y="115788"/>
                </a:lnTo>
                <a:lnTo>
                  <a:pt x="419622" y="115315"/>
                </a:lnTo>
                <a:close/>
              </a:path>
              <a:path w="1155700" h="694689">
                <a:moveTo>
                  <a:pt x="734685" y="107037"/>
                </a:moveTo>
                <a:lnTo>
                  <a:pt x="735368" y="107314"/>
                </a:lnTo>
                <a:lnTo>
                  <a:pt x="734685" y="107037"/>
                </a:lnTo>
                <a:close/>
              </a:path>
              <a:path w="1155700" h="694689">
                <a:moveTo>
                  <a:pt x="733806" y="106679"/>
                </a:moveTo>
                <a:lnTo>
                  <a:pt x="734685" y="107037"/>
                </a:lnTo>
                <a:lnTo>
                  <a:pt x="735457" y="107314"/>
                </a:lnTo>
                <a:lnTo>
                  <a:pt x="733806" y="106679"/>
                </a:lnTo>
                <a:close/>
              </a:path>
              <a:path w="1155700" h="694689">
                <a:moveTo>
                  <a:pt x="883520" y="98678"/>
                </a:moveTo>
                <a:lnTo>
                  <a:pt x="711453" y="98678"/>
                </a:lnTo>
                <a:lnTo>
                  <a:pt x="713232" y="99313"/>
                </a:lnTo>
                <a:lnTo>
                  <a:pt x="734685" y="107037"/>
                </a:lnTo>
                <a:lnTo>
                  <a:pt x="733806" y="106679"/>
                </a:lnTo>
                <a:lnTo>
                  <a:pt x="895068" y="106679"/>
                </a:lnTo>
                <a:lnTo>
                  <a:pt x="883919" y="98932"/>
                </a:lnTo>
                <a:lnTo>
                  <a:pt x="883520" y="98678"/>
                </a:lnTo>
                <a:close/>
              </a:path>
              <a:path w="1155700" h="694689">
                <a:moveTo>
                  <a:pt x="441833" y="105028"/>
                </a:moveTo>
                <a:lnTo>
                  <a:pt x="439546" y="105917"/>
                </a:lnTo>
                <a:lnTo>
                  <a:pt x="439913" y="105917"/>
                </a:lnTo>
                <a:lnTo>
                  <a:pt x="441833" y="105028"/>
                </a:lnTo>
                <a:close/>
              </a:path>
              <a:path w="1155700" h="694689">
                <a:moveTo>
                  <a:pt x="713152" y="99290"/>
                </a:moveTo>
                <a:close/>
              </a:path>
              <a:path w="1155700" h="694689">
                <a:moveTo>
                  <a:pt x="872935" y="91947"/>
                </a:moveTo>
                <a:lnTo>
                  <a:pt x="688720" y="91947"/>
                </a:lnTo>
                <a:lnTo>
                  <a:pt x="713152" y="99290"/>
                </a:lnTo>
                <a:lnTo>
                  <a:pt x="711453" y="98678"/>
                </a:lnTo>
                <a:lnTo>
                  <a:pt x="883520" y="98678"/>
                </a:lnTo>
                <a:lnTo>
                  <a:pt x="872935" y="91947"/>
                </a:lnTo>
                <a:close/>
              </a:path>
              <a:path w="1155700" h="694689">
                <a:moveTo>
                  <a:pt x="464058" y="96265"/>
                </a:moveTo>
                <a:lnTo>
                  <a:pt x="461898" y="97027"/>
                </a:lnTo>
                <a:lnTo>
                  <a:pt x="463176" y="96613"/>
                </a:lnTo>
                <a:lnTo>
                  <a:pt x="464058" y="96265"/>
                </a:lnTo>
                <a:close/>
              </a:path>
              <a:path w="1155700" h="694689">
                <a:moveTo>
                  <a:pt x="463176" y="96613"/>
                </a:moveTo>
                <a:lnTo>
                  <a:pt x="461898" y="97027"/>
                </a:lnTo>
                <a:lnTo>
                  <a:pt x="462122" y="97027"/>
                </a:lnTo>
                <a:lnTo>
                  <a:pt x="463176" y="96613"/>
                </a:lnTo>
                <a:close/>
              </a:path>
              <a:path w="1155700" h="694689">
                <a:moveTo>
                  <a:pt x="464245" y="96265"/>
                </a:moveTo>
                <a:lnTo>
                  <a:pt x="464058" y="96265"/>
                </a:lnTo>
                <a:lnTo>
                  <a:pt x="463176" y="96613"/>
                </a:lnTo>
                <a:lnTo>
                  <a:pt x="464245" y="96265"/>
                </a:lnTo>
                <a:close/>
              </a:path>
              <a:path w="1155700" h="694689">
                <a:moveTo>
                  <a:pt x="863947" y="86232"/>
                </a:moveTo>
                <a:lnTo>
                  <a:pt x="665734" y="86232"/>
                </a:lnTo>
                <a:lnTo>
                  <a:pt x="667765" y="86740"/>
                </a:lnTo>
                <a:lnTo>
                  <a:pt x="690371" y="92455"/>
                </a:lnTo>
                <a:lnTo>
                  <a:pt x="688720" y="91947"/>
                </a:lnTo>
                <a:lnTo>
                  <a:pt x="872935" y="91947"/>
                </a:lnTo>
                <a:lnTo>
                  <a:pt x="863947" y="86232"/>
                </a:lnTo>
                <a:close/>
              </a:path>
              <a:path w="1155700" h="694689">
                <a:moveTo>
                  <a:pt x="487179" y="89026"/>
                </a:moveTo>
                <a:lnTo>
                  <a:pt x="486537" y="89026"/>
                </a:lnTo>
                <a:lnTo>
                  <a:pt x="484250" y="89788"/>
                </a:lnTo>
                <a:lnTo>
                  <a:pt x="487179" y="89026"/>
                </a:lnTo>
                <a:close/>
              </a:path>
              <a:path w="1155700" h="694689">
                <a:moveTo>
                  <a:pt x="667668" y="86721"/>
                </a:moveTo>
                <a:close/>
              </a:path>
              <a:path w="1155700" h="694689">
                <a:moveTo>
                  <a:pt x="856535" y="81787"/>
                </a:moveTo>
                <a:lnTo>
                  <a:pt x="642873" y="81787"/>
                </a:lnTo>
                <a:lnTo>
                  <a:pt x="644906" y="82168"/>
                </a:lnTo>
                <a:lnTo>
                  <a:pt x="667668" y="86721"/>
                </a:lnTo>
                <a:lnTo>
                  <a:pt x="665734" y="86232"/>
                </a:lnTo>
                <a:lnTo>
                  <a:pt x="863947" y="86232"/>
                </a:lnTo>
                <a:lnTo>
                  <a:pt x="860551" y="84073"/>
                </a:lnTo>
                <a:lnTo>
                  <a:pt x="856535" y="81787"/>
                </a:lnTo>
                <a:close/>
              </a:path>
              <a:path w="1155700" h="694689">
                <a:moveTo>
                  <a:pt x="510093" y="83312"/>
                </a:moveTo>
                <a:lnTo>
                  <a:pt x="509142" y="83312"/>
                </a:lnTo>
                <a:lnTo>
                  <a:pt x="506729" y="83946"/>
                </a:lnTo>
                <a:lnTo>
                  <a:pt x="510093" y="83312"/>
                </a:lnTo>
                <a:close/>
              </a:path>
              <a:path w="1155700" h="694689">
                <a:moveTo>
                  <a:pt x="644495" y="82110"/>
                </a:moveTo>
                <a:lnTo>
                  <a:pt x="644788" y="82168"/>
                </a:lnTo>
                <a:lnTo>
                  <a:pt x="644495" y="82110"/>
                </a:lnTo>
                <a:close/>
              </a:path>
              <a:path w="1155700" h="694689">
                <a:moveTo>
                  <a:pt x="642873" y="81787"/>
                </a:moveTo>
                <a:lnTo>
                  <a:pt x="644495" y="82110"/>
                </a:lnTo>
                <a:lnTo>
                  <a:pt x="644906" y="82168"/>
                </a:lnTo>
                <a:lnTo>
                  <a:pt x="642873" y="81787"/>
                </a:lnTo>
                <a:close/>
              </a:path>
              <a:path w="1155700" h="694689">
                <a:moveTo>
                  <a:pt x="621183" y="78797"/>
                </a:moveTo>
                <a:lnTo>
                  <a:pt x="644495" y="82110"/>
                </a:lnTo>
                <a:lnTo>
                  <a:pt x="642873" y="81787"/>
                </a:lnTo>
                <a:lnTo>
                  <a:pt x="856535" y="81787"/>
                </a:lnTo>
                <a:lnTo>
                  <a:pt x="851403" y="78866"/>
                </a:lnTo>
                <a:lnTo>
                  <a:pt x="622045" y="78866"/>
                </a:lnTo>
                <a:lnTo>
                  <a:pt x="621183" y="78797"/>
                </a:lnTo>
                <a:close/>
              </a:path>
              <a:path w="1155700" h="694689">
                <a:moveTo>
                  <a:pt x="531621" y="79247"/>
                </a:moveTo>
                <a:lnTo>
                  <a:pt x="528827" y="79628"/>
                </a:lnTo>
                <a:lnTo>
                  <a:pt x="530713" y="79419"/>
                </a:lnTo>
                <a:lnTo>
                  <a:pt x="531621" y="79247"/>
                </a:lnTo>
                <a:close/>
              </a:path>
              <a:path w="1155700" h="694689">
                <a:moveTo>
                  <a:pt x="530713" y="79419"/>
                </a:moveTo>
                <a:lnTo>
                  <a:pt x="528827" y="79628"/>
                </a:lnTo>
                <a:lnTo>
                  <a:pt x="529603" y="79628"/>
                </a:lnTo>
                <a:lnTo>
                  <a:pt x="530713" y="79419"/>
                </a:lnTo>
                <a:close/>
              </a:path>
              <a:path w="1155700" h="694689">
                <a:moveTo>
                  <a:pt x="532257" y="79247"/>
                </a:moveTo>
                <a:lnTo>
                  <a:pt x="531621" y="79247"/>
                </a:lnTo>
                <a:lnTo>
                  <a:pt x="530713" y="79419"/>
                </a:lnTo>
                <a:lnTo>
                  <a:pt x="532257" y="79247"/>
                </a:lnTo>
                <a:close/>
              </a:path>
              <a:path w="1155700" h="694689">
                <a:moveTo>
                  <a:pt x="619887" y="78612"/>
                </a:moveTo>
                <a:lnTo>
                  <a:pt x="621183" y="78797"/>
                </a:lnTo>
                <a:lnTo>
                  <a:pt x="622045" y="78866"/>
                </a:lnTo>
                <a:lnTo>
                  <a:pt x="619887" y="78612"/>
                </a:lnTo>
                <a:close/>
              </a:path>
              <a:path w="1155700" h="694689">
                <a:moveTo>
                  <a:pt x="850956" y="78612"/>
                </a:moveTo>
                <a:lnTo>
                  <a:pt x="619887" y="78612"/>
                </a:lnTo>
                <a:lnTo>
                  <a:pt x="622045" y="78866"/>
                </a:lnTo>
                <a:lnTo>
                  <a:pt x="851403" y="78866"/>
                </a:lnTo>
                <a:lnTo>
                  <a:pt x="850956" y="78612"/>
                </a:lnTo>
                <a:close/>
              </a:path>
              <a:path w="1155700" h="694689">
                <a:moveTo>
                  <a:pt x="598195" y="76939"/>
                </a:moveTo>
                <a:lnTo>
                  <a:pt x="621183" y="78797"/>
                </a:lnTo>
                <a:lnTo>
                  <a:pt x="619887" y="78612"/>
                </a:lnTo>
                <a:lnTo>
                  <a:pt x="850956" y="78612"/>
                </a:lnTo>
                <a:lnTo>
                  <a:pt x="848056" y="76962"/>
                </a:lnTo>
                <a:lnTo>
                  <a:pt x="598932" y="76962"/>
                </a:lnTo>
                <a:lnTo>
                  <a:pt x="598195" y="76939"/>
                </a:lnTo>
                <a:close/>
              </a:path>
              <a:path w="1155700" h="694689">
                <a:moveTo>
                  <a:pt x="553973" y="76834"/>
                </a:moveTo>
                <a:lnTo>
                  <a:pt x="551179" y="77088"/>
                </a:lnTo>
                <a:lnTo>
                  <a:pt x="551925" y="77062"/>
                </a:lnTo>
                <a:lnTo>
                  <a:pt x="553973" y="76834"/>
                </a:lnTo>
                <a:close/>
              </a:path>
              <a:path w="1155700" h="694689">
                <a:moveTo>
                  <a:pt x="551925" y="77062"/>
                </a:moveTo>
                <a:lnTo>
                  <a:pt x="551179" y="77088"/>
                </a:lnTo>
                <a:lnTo>
                  <a:pt x="551687" y="77088"/>
                </a:lnTo>
                <a:lnTo>
                  <a:pt x="551925" y="77062"/>
                </a:lnTo>
                <a:close/>
              </a:path>
              <a:path w="1155700" h="694689">
                <a:moveTo>
                  <a:pt x="558364" y="76834"/>
                </a:moveTo>
                <a:lnTo>
                  <a:pt x="553973" y="76834"/>
                </a:lnTo>
                <a:lnTo>
                  <a:pt x="551925" y="77062"/>
                </a:lnTo>
                <a:lnTo>
                  <a:pt x="558364" y="76834"/>
                </a:lnTo>
                <a:close/>
              </a:path>
              <a:path w="1155700" h="694689">
                <a:moveTo>
                  <a:pt x="596899" y="76834"/>
                </a:moveTo>
                <a:lnTo>
                  <a:pt x="598195" y="76939"/>
                </a:lnTo>
                <a:lnTo>
                  <a:pt x="598932" y="76962"/>
                </a:lnTo>
                <a:lnTo>
                  <a:pt x="596899" y="76834"/>
                </a:lnTo>
                <a:close/>
              </a:path>
              <a:path w="1155700" h="694689">
                <a:moveTo>
                  <a:pt x="847833" y="76834"/>
                </a:moveTo>
                <a:lnTo>
                  <a:pt x="596899" y="76834"/>
                </a:lnTo>
                <a:lnTo>
                  <a:pt x="598932" y="76962"/>
                </a:lnTo>
                <a:lnTo>
                  <a:pt x="848056" y="76962"/>
                </a:lnTo>
                <a:lnTo>
                  <a:pt x="847833" y="76834"/>
                </a:lnTo>
                <a:close/>
              </a:path>
              <a:path w="1155700" h="694689">
                <a:moveTo>
                  <a:pt x="846717" y="76200"/>
                </a:moveTo>
                <a:lnTo>
                  <a:pt x="576325" y="76200"/>
                </a:lnTo>
                <a:lnTo>
                  <a:pt x="575153" y="76241"/>
                </a:lnTo>
                <a:lnTo>
                  <a:pt x="598195" y="76939"/>
                </a:lnTo>
                <a:lnTo>
                  <a:pt x="596899" y="76834"/>
                </a:lnTo>
                <a:lnTo>
                  <a:pt x="847833" y="76834"/>
                </a:lnTo>
                <a:lnTo>
                  <a:pt x="846717" y="76200"/>
                </a:lnTo>
                <a:close/>
              </a:path>
              <a:path w="1155700" h="694689">
                <a:moveTo>
                  <a:pt x="576325" y="76200"/>
                </a:moveTo>
                <a:lnTo>
                  <a:pt x="573786" y="76200"/>
                </a:lnTo>
                <a:lnTo>
                  <a:pt x="575153" y="76241"/>
                </a:lnTo>
                <a:lnTo>
                  <a:pt x="576325" y="76200"/>
                </a:lnTo>
                <a:close/>
              </a:path>
            </a:pathLst>
          </a:custGeom>
          <a:solidFill>
            <a:srgbClr val="454551"/>
          </a:solidFill>
        </p:spPr>
        <p:txBody>
          <a:bodyPr wrap="square" lIns="0" tIns="0" rIns="0" bIns="0" rtlCol="0"/>
          <a:lstStyle/>
          <a:p>
            <a:endParaRPr sz="1350" dirty="0"/>
          </a:p>
        </p:txBody>
      </p:sp>
      <p:sp>
        <p:nvSpPr>
          <p:cNvPr id="6" name="object 6"/>
          <p:cNvSpPr/>
          <p:nvPr/>
        </p:nvSpPr>
        <p:spPr>
          <a:xfrm>
            <a:off x="5703917" y="3285944"/>
            <a:ext cx="866775" cy="521018"/>
          </a:xfrm>
          <a:custGeom>
            <a:avLst/>
            <a:gdLst/>
            <a:ahLst/>
            <a:cxnLst/>
            <a:rect l="l" t="t" r="r" b="b"/>
            <a:pathLst>
              <a:path w="1155700" h="694689">
                <a:moveTo>
                  <a:pt x="574801" y="0"/>
                </a:moveTo>
                <a:lnTo>
                  <a:pt x="519049" y="4063"/>
                </a:lnTo>
                <a:lnTo>
                  <a:pt x="464184" y="16255"/>
                </a:lnTo>
                <a:lnTo>
                  <a:pt x="410591" y="35432"/>
                </a:lnTo>
                <a:lnTo>
                  <a:pt x="359028" y="61213"/>
                </a:lnTo>
                <a:lnTo>
                  <a:pt x="309372" y="93090"/>
                </a:lnTo>
                <a:lnTo>
                  <a:pt x="262127" y="130301"/>
                </a:lnTo>
                <a:lnTo>
                  <a:pt x="217804" y="172212"/>
                </a:lnTo>
                <a:lnTo>
                  <a:pt x="176402" y="218693"/>
                </a:lnTo>
                <a:lnTo>
                  <a:pt x="138429" y="269113"/>
                </a:lnTo>
                <a:lnTo>
                  <a:pt x="104267" y="322834"/>
                </a:lnTo>
                <a:lnTo>
                  <a:pt x="74168" y="379729"/>
                </a:lnTo>
                <a:lnTo>
                  <a:pt x="48641" y="439165"/>
                </a:lnTo>
                <a:lnTo>
                  <a:pt x="28067" y="500760"/>
                </a:lnTo>
                <a:lnTo>
                  <a:pt x="12826" y="563879"/>
                </a:lnTo>
                <a:lnTo>
                  <a:pt x="3175" y="628269"/>
                </a:lnTo>
                <a:lnTo>
                  <a:pt x="0" y="692403"/>
                </a:lnTo>
                <a:lnTo>
                  <a:pt x="76200" y="694308"/>
                </a:lnTo>
                <a:lnTo>
                  <a:pt x="76914" y="665607"/>
                </a:lnTo>
                <a:lnTo>
                  <a:pt x="76961" y="663701"/>
                </a:lnTo>
                <a:lnTo>
                  <a:pt x="79121" y="634872"/>
                </a:lnTo>
                <a:lnTo>
                  <a:pt x="82582" y="607948"/>
                </a:lnTo>
                <a:lnTo>
                  <a:pt x="82803" y="606170"/>
                </a:lnTo>
                <a:lnTo>
                  <a:pt x="87472" y="579373"/>
                </a:lnTo>
                <a:lnTo>
                  <a:pt x="93645" y="550798"/>
                </a:lnTo>
                <a:lnTo>
                  <a:pt x="93979" y="549275"/>
                </a:lnTo>
                <a:lnTo>
                  <a:pt x="101473" y="521081"/>
                </a:lnTo>
                <a:lnTo>
                  <a:pt x="109763" y="494664"/>
                </a:lnTo>
                <a:lnTo>
                  <a:pt x="110235" y="493140"/>
                </a:lnTo>
                <a:lnTo>
                  <a:pt x="120015" y="465581"/>
                </a:lnTo>
                <a:lnTo>
                  <a:pt x="130447" y="440054"/>
                </a:lnTo>
                <a:lnTo>
                  <a:pt x="131064" y="438531"/>
                </a:lnTo>
                <a:lnTo>
                  <a:pt x="142675" y="413257"/>
                </a:lnTo>
                <a:lnTo>
                  <a:pt x="155638" y="387222"/>
                </a:lnTo>
                <a:lnTo>
                  <a:pt x="156336" y="385825"/>
                </a:lnTo>
                <a:lnTo>
                  <a:pt x="169726" y="361822"/>
                </a:lnTo>
                <a:lnTo>
                  <a:pt x="184772" y="337057"/>
                </a:lnTo>
                <a:lnTo>
                  <a:pt x="201422" y="311785"/>
                </a:lnTo>
                <a:lnTo>
                  <a:pt x="201572" y="311785"/>
                </a:lnTo>
                <a:lnTo>
                  <a:pt x="218185" y="288670"/>
                </a:lnTo>
                <a:lnTo>
                  <a:pt x="234936" y="267588"/>
                </a:lnTo>
                <a:lnTo>
                  <a:pt x="253042" y="246252"/>
                </a:lnTo>
                <a:lnTo>
                  <a:pt x="254126" y="244982"/>
                </a:lnTo>
                <a:lnTo>
                  <a:pt x="271869" y="225932"/>
                </a:lnTo>
                <a:lnTo>
                  <a:pt x="273050" y="224662"/>
                </a:lnTo>
                <a:lnTo>
                  <a:pt x="291575" y="206501"/>
                </a:lnTo>
                <a:lnTo>
                  <a:pt x="312674" y="187198"/>
                </a:lnTo>
                <a:lnTo>
                  <a:pt x="312931" y="187198"/>
                </a:lnTo>
                <a:lnTo>
                  <a:pt x="331873" y="171450"/>
                </a:lnTo>
                <a:lnTo>
                  <a:pt x="333248" y="170306"/>
                </a:lnTo>
                <a:lnTo>
                  <a:pt x="352808" y="155701"/>
                </a:lnTo>
                <a:lnTo>
                  <a:pt x="354329" y="154559"/>
                </a:lnTo>
                <a:lnTo>
                  <a:pt x="354487" y="154559"/>
                </a:lnTo>
                <a:lnTo>
                  <a:pt x="374297" y="141097"/>
                </a:lnTo>
                <a:lnTo>
                  <a:pt x="374142" y="141097"/>
                </a:lnTo>
                <a:lnTo>
                  <a:pt x="375793" y="140080"/>
                </a:lnTo>
                <a:lnTo>
                  <a:pt x="395943" y="128015"/>
                </a:lnTo>
                <a:lnTo>
                  <a:pt x="397636" y="127000"/>
                </a:lnTo>
                <a:lnTo>
                  <a:pt x="417827" y="116204"/>
                </a:lnTo>
                <a:lnTo>
                  <a:pt x="419480" y="115315"/>
                </a:lnTo>
                <a:lnTo>
                  <a:pt x="419622" y="115315"/>
                </a:lnTo>
                <a:lnTo>
                  <a:pt x="439913" y="105917"/>
                </a:lnTo>
                <a:lnTo>
                  <a:pt x="439547" y="105917"/>
                </a:lnTo>
                <a:lnTo>
                  <a:pt x="462122" y="97027"/>
                </a:lnTo>
                <a:lnTo>
                  <a:pt x="461899" y="97027"/>
                </a:lnTo>
                <a:lnTo>
                  <a:pt x="464057" y="96265"/>
                </a:lnTo>
                <a:lnTo>
                  <a:pt x="464245" y="96265"/>
                </a:lnTo>
                <a:lnTo>
                  <a:pt x="486536" y="89026"/>
                </a:lnTo>
                <a:lnTo>
                  <a:pt x="487179" y="89026"/>
                </a:lnTo>
                <a:lnTo>
                  <a:pt x="509143" y="83312"/>
                </a:lnTo>
                <a:lnTo>
                  <a:pt x="510093" y="83312"/>
                </a:lnTo>
                <a:lnTo>
                  <a:pt x="529603" y="79628"/>
                </a:lnTo>
                <a:lnTo>
                  <a:pt x="528827" y="79628"/>
                </a:lnTo>
                <a:lnTo>
                  <a:pt x="531622" y="79248"/>
                </a:lnTo>
                <a:lnTo>
                  <a:pt x="532256" y="79248"/>
                </a:lnTo>
                <a:lnTo>
                  <a:pt x="551688" y="77088"/>
                </a:lnTo>
                <a:lnTo>
                  <a:pt x="551179" y="77088"/>
                </a:lnTo>
                <a:lnTo>
                  <a:pt x="553974" y="76835"/>
                </a:lnTo>
                <a:lnTo>
                  <a:pt x="558364" y="76835"/>
                </a:lnTo>
                <a:lnTo>
                  <a:pt x="575153" y="76241"/>
                </a:lnTo>
                <a:lnTo>
                  <a:pt x="573785" y="76200"/>
                </a:lnTo>
                <a:lnTo>
                  <a:pt x="846717" y="76200"/>
                </a:lnTo>
                <a:lnTo>
                  <a:pt x="812165" y="57785"/>
                </a:lnTo>
                <a:lnTo>
                  <a:pt x="761873" y="35813"/>
                </a:lnTo>
                <a:lnTo>
                  <a:pt x="709802" y="18795"/>
                </a:lnTo>
                <a:lnTo>
                  <a:pt x="656462" y="6857"/>
                </a:lnTo>
                <a:lnTo>
                  <a:pt x="602233" y="762"/>
                </a:lnTo>
                <a:lnTo>
                  <a:pt x="574801" y="0"/>
                </a:lnTo>
                <a:close/>
              </a:path>
              <a:path w="1155700" h="694689">
                <a:moveTo>
                  <a:pt x="76954" y="663998"/>
                </a:moveTo>
                <a:lnTo>
                  <a:pt x="76834" y="665607"/>
                </a:lnTo>
                <a:lnTo>
                  <a:pt x="76954" y="663998"/>
                </a:lnTo>
                <a:close/>
              </a:path>
              <a:path w="1155700" h="694689">
                <a:moveTo>
                  <a:pt x="76976" y="663701"/>
                </a:moveTo>
                <a:lnTo>
                  <a:pt x="76954" y="663998"/>
                </a:lnTo>
                <a:lnTo>
                  <a:pt x="76976" y="663701"/>
                </a:lnTo>
                <a:close/>
              </a:path>
              <a:path w="1155700" h="694689">
                <a:moveTo>
                  <a:pt x="79231" y="634872"/>
                </a:moveTo>
                <a:lnTo>
                  <a:pt x="78994" y="636777"/>
                </a:lnTo>
                <a:lnTo>
                  <a:pt x="79231" y="634872"/>
                </a:lnTo>
                <a:close/>
              </a:path>
              <a:path w="1155700" h="694689">
                <a:moveTo>
                  <a:pt x="82803" y="606170"/>
                </a:moveTo>
                <a:lnTo>
                  <a:pt x="82550" y="607948"/>
                </a:lnTo>
                <a:lnTo>
                  <a:pt x="82667" y="607265"/>
                </a:lnTo>
                <a:lnTo>
                  <a:pt x="82803" y="606170"/>
                </a:lnTo>
                <a:close/>
              </a:path>
              <a:path w="1155700" h="694689">
                <a:moveTo>
                  <a:pt x="82667" y="607265"/>
                </a:moveTo>
                <a:lnTo>
                  <a:pt x="82550" y="607948"/>
                </a:lnTo>
                <a:lnTo>
                  <a:pt x="82667" y="607265"/>
                </a:lnTo>
                <a:close/>
              </a:path>
              <a:path w="1155700" h="694689">
                <a:moveTo>
                  <a:pt x="82856" y="606170"/>
                </a:moveTo>
                <a:lnTo>
                  <a:pt x="82667" y="607265"/>
                </a:lnTo>
                <a:lnTo>
                  <a:pt x="82856" y="606170"/>
                </a:lnTo>
                <a:close/>
              </a:path>
              <a:path w="1155700" h="694689">
                <a:moveTo>
                  <a:pt x="87756" y="577722"/>
                </a:moveTo>
                <a:lnTo>
                  <a:pt x="87375" y="579373"/>
                </a:lnTo>
                <a:lnTo>
                  <a:pt x="87756" y="577722"/>
                </a:lnTo>
                <a:close/>
              </a:path>
              <a:path w="1155700" h="694689">
                <a:moveTo>
                  <a:pt x="93979" y="549275"/>
                </a:moveTo>
                <a:lnTo>
                  <a:pt x="93599" y="550798"/>
                </a:lnTo>
                <a:lnTo>
                  <a:pt x="93870" y="549775"/>
                </a:lnTo>
                <a:lnTo>
                  <a:pt x="93979" y="549275"/>
                </a:lnTo>
                <a:close/>
              </a:path>
              <a:path w="1155700" h="694689">
                <a:moveTo>
                  <a:pt x="93870" y="549775"/>
                </a:moveTo>
                <a:lnTo>
                  <a:pt x="93599" y="550798"/>
                </a:lnTo>
                <a:lnTo>
                  <a:pt x="93870" y="549775"/>
                </a:lnTo>
                <a:close/>
              </a:path>
              <a:path w="1155700" h="694689">
                <a:moveTo>
                  <a:pt x="94002" y="549275"/>
                </a:moveTo>
                <a:lnTo>
                  <a:pt x="93870" y="549775"/>
                </a:lnTo>
                <a:lnTo>
                  <a:pt x="94002" y="549275"/>
                </a:lnTo>
                <a:close/>
              </a:path>
              <a:path w="1155700" h="694689">
                <a:moveTo>
                  <a:pt x="1007840" y="331824"/>
                </a:moveTo>
                <a:lnTo>
                  <a:pt x="936751" y="353059"/>
                </a:lnTo>
                <a:lnTo>
                  <a:pt x="1111757" y="539369"/>
                </a:lnTo>
                <a:lnTo>
                  <a:pt x="1141400" y="369569"/>
                </a:lnTo>
                <a:lnTo>
                  <a:pt x="1021206" y="369569"/>
                </a:lnTo>
                <a:lnTo>
                  <a:pt x="1007840" y="331824"/>
                </a:lnTo>
                <a:close/>
              </a:path>
              <a:path w="1155700" h="694689">
                <a:moveTo>
                  <a:pt x="101564" y="521081"/>
                </a:moveTo>
                <a:lnTo>
                  <a:pt x="101092" y="522604"/>
                </a:lnTo>
                <a:lnTo>
                  <a:pt x="101564" y="521081"/>
                </a:lnTo>
                <a:close/>
              </a:path>
              <a:path w="1155700" h="694689">
                <a:moveTo>
                  <a:pt x="110235" y="493140"/>
                </a:moveTo>
                <a:lnTo>
                  <a:pt x="109727" y="494664"/>
                </a:lnTo>
                <a:lnTo>
                  <a:pt x="110013" y="493857"/>
                </a:lnTo>
                <a:lnTo>
                  <a:pt x="110235" y="493140"/>
                </a:lnTo>
                <a:close/>
              </a:path>
              <a:path w="1155700" h="694689">
                <a:moveTo>
                  <a:pt x="110013" y="493857"/>
                </a:moveTo>
                <a:lnTo>
                  <a:pt x="109727" y="494664"/>
                </a:lnTo>
                <a:lnTo>
                  <a:pt x="110013" y="493857"/>
                </a:lnTo>
                <a:close/>
              </a:path>
              <a:path w="1155700" h="694689">
                <a:moveTo>
                  <a:pt x="110267" y="493140"/>
                </a:moveTo>
                <a:lnTo>
                  <a:pt x="110013" y="493857"/>
                </a:lnTo>
                <a:lnTo>
                  <a:pt x="110267" y="493140"/>
                </a:lnTo>
                <a:close/>
              </a:path>
              <a:path w="1155700" h="694689">
                <a:moveTo>
                  <a:pt x="120123" y="465581"/>
                </a:moveTo>
                <a:lnTo>
                  <a:pt x="119506" y="467106"/>
                </a:lnTo>
                <a:lnTo>
                  <a:pt x="120123" y="465581"/>
                </a:lnTo>
                <a:close/>
              </a:path>
              <a:path w="1155700" h="694689">
                <a:moveTo>
                  <a:pt x="131064" y="438531"/>
                </a:moveTo>
                <a:lnTo>
                  <a:pt x="130428" y="440054"/>
                </a:lnTo>
                <a:lnTo>
                  <a:pt x="130590" y="439700"/>
                </a:lnTo>
                <a:lnTo>
                  <a:pt x="131064" y="438531"/>
                </a:lnTo>
                <a:close/>
              </a:path>
              <a:path w="1155700" h="694689">
                <a:moveTo>
                  <a:pt x="130590" y="439700"/>
                </a:moveTo>
                <a:lnTo>
                  <a:pt x="130428" y="440054"/>
                </a:lnTo>
                <a:lnTo>
                  <a:pt x="130590" y="439700"/>
                </a:lnTo>
                <a:close/>
              </a:path>
              <a:path w="1155700" h="694689">
                <a:moveTo>
                  <a:pt x="131125" y="438531"/>
                </a:moveTo>
                <a:lnTo>
                  <a:pt x="130590" y="439700"/>
                </a:lnTo>
                <a:lnTo>
                  <a:pt x="131125" y="438531"/>
                </a:lnTo>
                <a:close/>
              </a:path>
              <a:path w="1155700" h="694689">
                <a:moveTo>
                  <a:pt x="143255" y="411988"/>
                </a:moveTo>
                <a:lnTo>
                  <a:pt x="142621" y="413257"/>
                </a:lnTo>
                <a:lnTo>
                  <a:pt x="143255" y="411988"/>
                </a:lnTo>
                <a:close/>
              </a:path>
              <a:path w="1155700" h="694689">
                <a:moveTo>
                  <a:pt x="156194" y="386111"/>
                </a:moveTo>
                <a:lnTo>
                  <a:pt x="155575" y="387222"/>
                </a:lnTo>
                <a:lnTo>
                  <a:pt x="156194" y="386111"/>
                </a:lnTo>
                <a:close/>
              </a:path>
              <a:path w="1155700" h="694689">
                <a:moveTo>
                  <a:pt x="156353" y="385825"/>
                </a:moveTo>
                <a:lnTo>
                  <a:pt x="156194" y="386111"/>
                </a:lnTo>
                <a:lnTo>
                  <a:pt x="156353" y="385825"/>
                </a:lnTo>
                <a:close/>
              </a:path>
              <a:path w="1155700" h="694689">
                <a:moveTo>
                  <a:pt x="1008570" y="331606"/>
                </a:moveTo>
                <a:lnTo>
                  <a:pt x="1007840" y="331824"/>
                </a:lnTo>
                <a:lnTo>
                  <a:pt x="1021206" y="369569"/>
                </a:lnTo>
                <a:lnTo>
                  <a:pt x="1093089" y="344169"/>
                </a:lnTo>
                <a:lnTo>
                  <a:pt x="1089087" y="332866"/>
                </a:lnTo>
                <a:lnTo>
                  <a:pt x="1009396" y="332866"/>
                </a:lnTo>
                <a:lnTo>
                  <a:pt x="1008570" y="331606"/>
                </a:lnTo>
                <a:close/>
              </a:path>
              <a:path w="1155700" h="694689">
                <a:moveTo>
                  <a:pt x="1155700" y="287654"/>
                </a:moveTo>
                <a:lnTo>
                  <a:pt x="1080983" y="309974"/>
                </a:lnTo>
                <a:lnTo>
                  <a:pt x="1093089" y="344169"/>
                </a:lnTo>
                <a:lnTo>
                  <a:pt x="1021206" y="369569"/>
                </a:lnTo>
                <a:lnTo>
                  <a:pt x="1141400" y="369569"/>
                </a:lnTo>
                <a:lnTo>
                  <a:pt x="1155700" y="287654"/>
                </a:lnTo>
                <a:close/>
              </a:path>
              <a:path w="1155700" h="694689">
                <a:moveTo>
                  <a:pt x="170302" y="360788"/>
                </a:moveTo>
                <a:lnTo>
                  <a:pt x="169672" y="361822"/>
                </a:lnTo>
                <a:lnTo>
                  <a:pt x="170302" y="360788"/>
                </a:lnTo>
                <a:close/>
              </a:path>
              <a:path w="1155700" h="694689">
                <a:moveTo>
                  <a:pt x="185547" y="335788"/>
                </a:moveTo>
                <a:lnTo>
                  <a:pt x="184657" y="337057"/>
                </a:lnTo>
                <a:lnTo>
                  <a:pt x="185547" y="335788"/>
                </a:lnTo>
                <a:close/>
              </a:path>
              <a:path w="1155700" h="694689">
                <a:moveTo>
                  <a:pt x="1008740" y="331555"/>
                </a:moveTo>
                <a:lnTo>
                  <a:pt x="1008570" y="331606"/>
                </a:lnTo>
                <a:lnTo>
                  <a:pt x="1009396" y="332866"/>
                </a:lnTo>
                <a:lnTo>
                  <a:pt x="1008740" y="331555"/>
                </a:lnTo>
                <a:close/>
              </a:path>
              <a:path w="1155700" h="694689">
                <a:moveTo>
                  <a:pt x="1080983" y="309974"/>
                </a:moveTo>
                <a:lnTo>
                  <a:pt x="1008740" y="331555"/>
                </a:lnTo>
                <a:lnTo>
                  <a:pt x="1009396" y="332866"/>
                </a:lnTo>
                <a:lnTo>
                  <a:pt x="1089087" y="332866"/>
                </a:lnTo>
                <a:lnTo>
                  <a:pt x="1080983" y="309974"/>
                </a:lnTo>
                <a:close/>
              </a:path>
              <a:path w="1155700" h="694689">
                <a:moveTo>
                  <a:pt x="1006812" y="328920"/>
                </a:moveTo>
                <a:lnTo>
                  <a:pt x="1007840" y="331824"/>
                </a:lnTo>
                <a:lnTo>
                  <a:pt x="1008570" y="331606"/>
                </a:lnTo>
                <a:lnTo>
                  <a:pt x="1006812" y="328920"/>
                </a:lnTo>
                <a:close/>
              </a:path>
              <a:path w="1155700" h="694689">
                <a:moveTo>
                  <a:pt x="1005331" y="324738"/>
                </a:moveTo>
                <a:lnTo>
                  <a:pt x="1006812" y="328920"/>
                </a:lnTo>
                <a:lnTo>
                  <a:pt x="1008570" y="331606"/>
                </a:lnTo>
                <a:lnTo>
                  <a:pt x="1008740" y="331555"/>
                </a:lnTo>
                <a:lnTo>
                  <a:pt x="1005331" y="324738"/>
                </a:lnTo>
                <a:close/>
              </a:path>
              <a:path w="1155700" h="694689">
                <a:moveTo>
                  <a:pt x="1031558" y="324738"/>
                </a:moveTo>
                <a:lnTo>
                  <a:pt x="1005331" y="324738"/>
                </a:lnTo>
                <a:lnTo>
                  <a:pt x="1008740" y="331555"/>
                </a:lnTo>
                <a:lnTo>
                  <a:pt x="1031558" y="324738"/>
                </a:lnTo>
                <a:close/>
              </a:path>
              <a:path w="1155700" h="694689">
                <a:moveTo>
                  <a:pt x="1074497" y="311912"/>
                </a:moveTo>
                <a:lnTo>
                  <a:pt x="995679" y="311912"/>
                </a:lnTo>
                <a:lnTo>
                  <a:pt x="996696" y="313436"/>
                </a:lnTo>
                <a:lnTo>
                  <a:pt x="1006812" y="328920"/>
                </a:lnTo>
                <a:lnTo>
                  <a:pt x="1005331" y="324738"/>
                </a:lnTo>
                <a:lnTo>
                  <a:pt x="1031558" y="324738"/>
                </a:lnTo>
                <a:lnTo>
                  <a:pt x="1074497" y="311912"/>
                </a:lnTo>
                <a:close/>
              </a:path>
              <a:path w="1155700" h="694689">
                <a:moveTo>
                  <a:pt x="996509" y="313180"/>
                </a:moveTo>
                <a:lnTo>
                  <a:pt x="996677" y="313436"/>
                </a:lnTo>
                <a:lnTo>
                  <a:pt x="996509" y="313180"/>
                </a:lnTo>
                <a:close/>
              </a:path>
              <a:path w="1155700" h="694689">
                <a:moveTo>
                  <a:pt x="995679" y="311912"/>
                </a:moveTo>
                <a:lnTo>
                  <a:pt x="996509" y="313180"/>
                </a:lnTo>
                <a:lnTo>
                  <a:pt x="996696" y="313436"/>
                </a:lnTo>
                <a:lnTo>
                  <a:pt x="995679" y="311912"/>
                </a:lnTo>
                <a:close/>
              </a:path>
              <a:path w="1155700" h="694689">
                <a:moveTo>
                  <a:pt x="1062162" y="274319"/>
                </a:moveTo>
                <a:lnTo>
                  <a:pt x="967104" y="274319"/>
                </a:lnTo>
                <a:lnTo>
                  <a:pt x="982852" y="294259"/>
                </a:lnTo>
                <a:lnTo>
                  <a:pt x="996509" y="313180"/>
                </a:lnTo>
                <a:lnTo>
                  <a:pt x="995679" y="311912"/>
                </a:lnTo>
                <a:lnTo>
                  <a:pt x="1074497" y="311912"/>
                </a:lnTo>
                <a:lnTo>
                  <a:pt x="1080983" y="309974"/>
                </a:lnTo>
                <a:lnTo>
                  <a:pt x="1075690" y="295020"/>
                </a:lnTo>
                <a:lnTo>
                  <a:pt x="1062162" y="274319"/>
                </a:lnTo>
                <a:close/>
              </a:path>
              <a:path w="1155700" h="694689">
                <a:moveTo>
                  <a:pt x="201572" y="311785"/>
                </a:moveTo>
                <a:lnTo>
                  <a:pt x="201422" y="311785"/>
                </a:lnTo>
                <a:lnTo>
                  <a:pt x="200659" y="313054"/>
                </a:lnTo>
                <a:lnTo>
                  <a:pt x="201572" y="311785"/>
                </a:lnTo>
                <a:close/>
              </a:path>
              <a:path w="1155700" h="694689">
                <a:moveTo>
                  <a:pt x="981836" y="292988"/>
                </a:moveTo>
                <a:lnTo>
                  <a:pt x="982759" y="294259"/>
                </a:lnTo>
                <a:lnTo>
                  <a:pt x="981836" y="292988"/>
                </a:lnTo>
                <a:close/>
              </a:path>
              <a:path w="1155700" h="694689">
                <a:moveTo>
                  <a:pt x="218299" y="288670"/>
                </a:moveTo>
                <a:lnTo>
                  <a:pt x="217297" y="289940"/>
                </a:lnTo>
                <a:lnTo>
                  <a:pt x="218299" y="288670"/>
                </a:lnTo>
                <a:close/>
              </a:path>
              <a:path w="1155700" h="694689">
                <a:moveTo>
                  <a:pt x="1049511" y="256412"/>
                </a:moveTo>
                <a:lnTo>
                  <a:pt x="951356" y="256412"/>
                </a:lnTo>
                <a:lnTo>
                  <a:pt x="952373" y="257555"/>
                </a:lnTo>
                <a:lnTo>
                  <a:pt x="968121" y="275716"/>
                </a:lnTo>
                <a:lnTo>
                  <a:pt x="967104" y="274319"/>
                </a:lnTo>
                <a:lnTo>
                  <a:pt x="1062162" y="274319"/>
                </a:lnTo>
                <a:lnTo>
                  <a:pt x="1058926" y="269366"/>
                </a:lnTo>
                <a:lnTo>
                  <a:pt x="1049511" y="256412"/>
                </a:lnTo>
                <a:close/>
              </a:path>
              <a:path w="1155700" h="694689">
                <a:moveTo>
                  <a:pt x="235839" y="266445"/>
                </a:moveTo>
                <a:lnTo>
                  <a:pt x="234823" y="267588"/>
                </a:lnTo>
                <a:lnTo>
                  <a:pt x="235839" y="266445"/>
                </a:lnTo>
                <a:close/>
              </a:path>
              <a:path w="1155700" h="694689">
                <a:moveTo>
                  <a:pt x="952060" y="257223"/>
                </a:moveTo>
                <a:lnTo>
                  <a:pt x="952349" y="257555"/>
                </a:lnTo>
                <a:lnTo>
                  <a:pt x="952060" y="257223"/>
                </a:lnTo>
                <a:close/>
              </a:path>
              <a:path w="1155700" h="694689">
                <a:moveTo>
                  <a:pt x="1036173" y="238887"/>
                </a:moveTo>
                <a:lnTo>
                  <a:pt x="934847" y="238887"/>
                </a:lnTo>
                <a:lnTo>
                  <a:pt x="952060" y="257223"/>
                </a:lnTo>
                <a:lnTo>
                  <a:pt x="951356" y="256412"/>
                </a:lnTo>
                <a:lnTo>
                  <a:pt x="1049511" y="256412"/>
                </a:lnTo>
                <a:lnTo>
                  <a:pt x="1043051" y="247523"/>
                </a:lnTo>
                <a:lnTo>
                  <a:pt x="1036173" y="238887"/>
                </a:lnTo>
                <a:close/>
              </a:path>
              <a:path w="1155700" h="694689">
                <a:moveTo>
                  <a:pt x="254126" y="244982"/>
                </a:moveTo>
                <a:lnTo>
                  <a:pt x="252983" y="246252"/>
                </a:lnTo>
                <a:lnTo>
                  <a:pt x="253704" y="245477"/>
                </a:lnTo>
                <a:lnTo>
                  <a:pt x="254126" y="244982"/>
                </a:lnTo>
                <a:close/>
              </a:path>
              <a:path w="1155700" h="694689">
                <a:moveTo>
                  <a:pt x="253704" y="245477"/>
                </a:moveTo>
                <a:lnTo>
                  <a:pt x="252983" y="246252"/>
                </a:lnTo>
                <a:lnTo>
                  <a:pt x="253704" y="245477"/>
                </a:lnTo>
                <a:close/>
              </a:path>
              <a:path w="1155700" h="694689">
                <a:moveTo>
                  <a:pt x="254164" y="244982"/>
                </a:moveTo>
                <a:lnTo>
                  <a:pt x="253704" y="245477"/>
                </a:lnTo>
                <a:lnTo>
                  <a:pt x="254164" y="244982"/>
                </a:lnTo>
                <a:close/>
              </a:path>
              <a:path w="1155700" h="694689">
                <a:moveTo>
                  <a:pt x="1022405" y="221995"/>
                </a:moveTo>
                <a:lnTo>
                  <a:pt x="917448" y="221995"/>
                </a:lnTo>
                <a:lnTo>
                  <a:pt x="935862" y="240029"/>
                </a:lnTo>
                <a:lnTo>
                  <a:pt x="934847" y="238887"/>
                </a:lnTo>
                <a:lnTo>
                  <a:pt x="1036173" y="238887"/>
                </a:lnTo>
                <a:lnTo>
                  <a:pt x="1026159" y="226313"/>
                </a:lnTo>
                <a:lnTo>
                  <a:pt x="1022405" y="221995"/>
                </a:lnTo>
                <a:close/>
              </a:path>
              <a:path w="1155700" h="694689">
                <a:moveTo>
                  <a:pt x="273050" y="224662"/>
                </a:moveTo>
                <a:lnTo>
                  <a:pt x="271779" y="225932"/>
                </a:lnTo>
                <a:lnTo>
                  <a:pt x="272802" y="224929"/>
                </a:lnTo>
                <a:lnTo>
                  <a:pt x="273050" y="224662"/>
                </a:lnTo>
                <a:close/>
              </a:path>
              <a:path w="1155700" h="694689">
                <a:moveTo>
                  <a:pt x="272802" y="224929"/>
                </a:moveTo>
                <a:lnTo>
                  <a:pt x="271779" y="225932"/>
                </a:lnTo>
                <a:lnTo>
                  <a:pt x="272802" y="224929"/>
                </a:lnTo>
                <a:close/>
              </a:path>
              <a:path w="1155700" h="694689">
                <a:moveTo>
                  <a:pt x="273073" y="224662"/>
                </a:moveTo>
                <a:lnTo>
                  <a:pt x="272802" y="224929"/>
                </a:lnTo>
                <a:lnTo>
                  <a:pt x="273073" y="224662"/>
                </a:lnTo>
                <a:close/>
              </a:path>
              <a:path w="1155700" h="694689">
                <a:moveTo>
                  <a:pt x="1008379" y="205866"/>
                </a:moveTo>
                <a:lnTo>
                  <a:pt x="899414" y="205866"/>
                </a:lnTo>
                <a:lnTo>
                  <a:pt x="900556" y="206882"/>
                </a:lnTo>
                <a:lnTo>
                  <a:pt x="918591" y="223138"/>
                </a:lnTo>
                <a:lnTo>
                  <a:pt x="917448" y="221995"/>
                </a:lnTo>
                <a:lnTo>
                  <a:pt x="1022405" y="221995"/>
                </a:lnTo>
                <a:lnTo>
                  <a:pt x="1008379" y="205866"/>
                </a:lnTo>
                <a:close/>
              </a:path>
              <a:path w="1155700" h="694689">
                <a:moveTo>
                  <a:pt x="900397" y="206752"/>
                </a:moveTo>
                <a:lnTo>
                  <a:pt x="900542" y="206882"/>
                </a:lnTo>
                <a:lnTo>
                  <a:pt x="900397" y="206752"/>
                </a:lnTo>
                <a:close/>
              </a:path>
              <a:path w="1155700" h="694689">
                <a:moveTo>
                  <a:pt x="880491" y="190500"/>
                </a:moveTo>
                <a:lnTo>
                  <a:pt x="900397" y="206752"/>
                </a:lnTo>
                <a:lnTo>
                  <a:pt x="899414" y="205866"/>
                </a:lnTo>
                <a:lnTo>
                  <a:pt x="1008379" y="205866"/>
                </a:lnTo>
                <a:lnTo>
                  <a:pt x="994856" y="191515"/>
                </a:lnTo>
                <a:lnTo>
                  <a:pt x="881887" y="191515"/>
                </a:lnTo>
                <a:lnTo>
                  <a:pt x="880491" y="190500"/>
                </a:lnTo>
                <a:close/>
              </a:path>
              <a:path w="1155700" h="694689">
                <a:moveTo>
                  <a:pt x="292480" y="205612"/>
                </a:moveTo>
                <a:lnTo>
                  <a:pt x="291465" y="206501"/>
                </a:lnTo>
                <a:lnTo>
                  <a:pt x="292480" y="205612"/>
                </a:lnTo>
                <a:close/>
              </a:path>
              <a:path w="1155700" h="694689">
                <a:moveTo>
                  <a:pt x="861059" y="175894"/>
                </a:moveTo>
                <a:lnTo>
                  <a:pt x="881887" y="191515"/>
                </a:lnTo>
                <a:lnTo>
                  <a:pt x="994856" y="191515"/>
                </a:lnTo>
                <a:lnTo>
                  <a:pt x="989710" y="186054"/>
                </a:lnTo>
                <a:lnTo>
                  <a:pt x="980064" y="176656"/>
                </a:lnTo>
                <a:lnTo>
                  <a:pt x="862329" y="176656"/>
                </a:lnTo>
                <a:lnTo>
                  <a:pt x="861059" y="175894"/>
                </a:lnTo>
                <a:close/>
              </a:path>
              <a:path w="1155700" h="694689">
                <a:moveTo>
                  <a:pt x="312931" y="187198"/>
                </a:moveTo>
                <a:lnTo>
                  <a:pt x="312674" y="187198"/>
                </a:lnTo>
                <a:lnTo>
                  <a:pt x="311403" y="188467"/>
                </a:lnTo>
                <a:lnTo>
                  <a:pt x="312931" y="187198"/>
                </a:lnTo>
                <a:close/>
              </a:path>
              <a:path w="1155700" h="694689">
                <a:moveTo>
                  <a:pt x="964488" y="161925"/>
                </a:moveTo>
                <a:lnTo>
                  <a:pt x="840994" y="161925"/>
                </a:lnTo>
                <a:lnTo>
                  <a:pt x="842391" y="162813"/>
                </a:lnTo>
                <a:lnTo>
                  <a:pt x="862329" y="176656"/>
                </a:lnTo>
                <a:lnTo>
                  <a:pt x="980064" y="176656"/>
                </a:lnTo>
                <a:lnTo>
                  <a:pt x="970026" y="166877"/>
                </a:lnTo>
                <a:lnTo>
                  <a:pt x="964488" y="161925"/>
                </a:lnTo>
                <a:close/>
              </a:path>
              <a:path w="1155700" h="694689">
                <a:moveTo>
                  <a:pt x="332081" y="171276"/>
                </a:moveTo>
                <a:lnTo>
                  <a:pt x="331850" y="171450"/>
                </a:lnTo>
                <a:lnTo>
                  <a:pt x="332081" y="171276"/>
                </a:lnTo>
                <a:close/>
              </a:path>
              <a:path w="1155700" h="694689">
                <a:moveTo>
                  <a:pt x="333372" y="170306"/>
                </a:moveTo>
                <a:lnTo>
                  <a:pt x="332081" y="171276"/>
                </a:lnTo>
                <a:lnTo>
                  <a:pt x="333372" y="170306"/>
                </a:lnTo>
                <a:close/>
              </a:path>
              <a:path w="1155700" h="694689">
                <a:moveTo>
                  <a:pt x="841139" y="162025"/>
                </a:moveTo>
                <a:lnTo>
                  <a:pt x="842281" y="162813"/>
                </a:lnTo>
                <a:lnTo>
                  <a:pt x="841139" y="162025"/>
                </a:lnTo>
                <a:close/>
              </a:path>
              <a:path w="1155700" h="694689">
                <a:moveTo>
                  <a:pt x="950004" y="148970"/>
                </a:moveTo>
                <a:lnTo>
                  <a:pt x="820420" y="148970"/>
                </a:lnTo>
                <a:lnTo>
                  <a:pt x="821944" y="149860"/>
                </a:lnTo>
                <a:lnTo>
                  <a:pt x="841139" y="162025"/>
                </a:lnTo>
                <a:lnTo>
                  <a:pt x="840994" y="161925"/>
                </a:lnTo>
                <a:lnTo>
                  <a:pt x="964488" y="161925"/>
                </a:lnTo>
                <a:lnTo>
                  <a:pt x="950004" y="148970"/>
                </a:lnTo>
                <a:close/>
              </a:path>
              <a:path w="1155700" h="694689">
                <a:moveTo>
                  <a:pt x="354487" y="154559"/>
                </a:moveTo>
                <a:lnTo>
                  <a:pt x="354329" y="154559"/>
                </a:lnTo>
                <a:lnTo>
                  <a:pt x="352835" y="155681"/>
                </a:lnTo>
                <a:lnTo>
                  <a:pt x="354487" y="154559"/>
                </a:lnTo>
                <a:close/>
              </a:path>
              <a:path w="1155700" h="694689">
                <a:moveTo>
                  <a:pt x="820620" y="149097"/>
                </a:moveTo>
                <a:lnTo>
                  <a:pt x="821830" y="149860"/>
                </a:lnTo>
                <a:lnTo>
                  <a:pt x="820620" y="149097"/>
                </a:lnTo>
                <a:close/>
              </a:path>
              <a:path w="1155700" h="694689">
                <a:moveTo>
                  <a:pt x="935439" y="136905"/>
                </a:moveTo>
                <a:lnTo>
                  <a:pt x="799465" y="136905"/>
                </a:lnTo>
                <a:lnTo>
                  <a:pt x="800861" y="137667"/>
                </a:lnTo>
                <a:lnTo>
                  <a:pt x="820620" y="149097"/>
                </a:lnTo>
                <a:lnTo>
                  <a:pt x="820420" y="148970"/>
                </a:lnTo>
                <a:lnTo>
                  <a:pt x="950004" y="148970"/>
                </a:lnTo>
                <a:lnTo>
                  <a:pt x="949578" y="148589"/>
                </a:lnTo>
                <a:lnTo>
                  <a:pt x="935439" y="136905"/>
                </a:lnTo>
                <a:close/>
              </a:path>
              <a:path w="1155700" h="694689">
                <a:moveTo>
                  <a:pt x="375793" y="140080"/>
                </a:moveTo>
                <a:lnTo>
                  <a:pt x="374142" y="141097"/>
                </a:lnTo>
                <a:lnTo>
                  <a:pt x="375473" y="140297"/>
                </a:lnTo>
                <a:lnTo>
                  <a:pt x="375793" y="140080"/>
                </a:lnTo>
                <a:close/>
              </a:path>
              <a:path w="1155700" h="694689">
                <a:moveTo>
                  <a:pt x="375473" y="140297"/>
                </a:moveTo>
                <a:lnTo>
                  <a:pt x="374142" y="141097"/>
                </a:lnTo>
                <a:lnTo>
                  <a:pt x="374297" y="141097"/>
                </a:lnTo>
                <a:lnTo>
                  <a:pt x="375473" y="140297"/>
                </a:lnTo>
                <a:close/>
              </a:path>
              <a:path w="1155700" h="694689">
                <a:moveTo>
                  <a:pt x="375835" y="140080"/>
                </a:moveTo>
                <a:lnTo>
                  <a:pt x="375473" y="140297"/>
                </a:lnTo>
                <a:lnTo>
                  <a:pt x="375835" y="140080"/>
                </a:lnTo>
                <a:close/>
              </a:path>
              <a:path w="1155700" h="694689">
                <a:moveTo>
                  <a:pt x="800172" y="137313"/>
                </a:moveTo>
                <a:lnTo>
                  <a:pt x="800787" y="137667"/>
                </a:lnTo>
                <a:lnTo>
                  <a:pt x="800172" y="137313"/>
                </a:lnTo>
                <a:close/>
              </a:path>
              <a:path w="1155700" h="694689">
                <a:moveTo>
                  <a:pt x="799465" y="136905"/>
                </a:moveTo>
                <a:lnTo>
                  <a:pt x="800172" y="137313"/>
                </a:lnTo>
                <a:lnTo>
                  <a:pt x="800861" y="137667"/>
                </a:lnTo>
                <a:lnTo>
                  <a:pt x="799465" y="136905"/>
                </a:lnTo>
                <a:close/>
              </a:path>
              <a:path w="1155700" h="694689">
                <a:moveTo>
                  <a:pt x="777875" y="125856"/>
                </a:moveTo>
                <a:lnTo>
                  <a:pt x="800172" y="137313"/>
                </a:lnTo>
                <a:lnTo>
                  <a:pt x="799465" y="136905"/>
                </a:lnTo>
                <a:lnTo>
                  <a:pt x="935439" y="136905"/>
                </a:lnTo>
                <a:lnTo>
                  <a:pt x="928370" y="131063"/>
                </a:lnTo>
                <a:lnTo>
                  <a:pt x="922285" y="126491"/>
                </a:lnTo>
                <a:lnTo>
                  <a:pt x="779399" y="126491"/>
                </a:lnTo>
                <a:lnTo>
                  <a:pt x="777875" y="125856"/>
                </a:lnTo>
                <a:close/>
              </a:path>
              <a:path w="1155700" h="694689">
                <a:moveTo>
                  <a:pt x="397636" y="127000"/>
                </a:moveTo>
                <a:lnTo>
                  <a:pt x="395858" y="128015"/>
                </a:lnTo>
                <a:lnTo>
                  <a:pt x="396673" y="127578"/>
                </a:lnTo>
                <a:lnTo>
                  <a:pt x="397636" y="127000"/>
                </a:lnTo>
                <a:close/>
              </a:path>
              <a:path w="1155700" h="694689">
                <a:moveTo>
                  <a:pt x="396673" y="127578"/>
                </a:moveTo>
                <a:lnTo>
                  <a:pt x="395858" y="128015"/>
                </a:lnTo>
                <a:lnTo>
                  <a:pt x="396673" y="127578"/>
                </a:lnTo>
                <a:close/>
              </a:path>
              <a:path w="1155700" h="694689">
                <a:moveTo>
                  <a:pt x="397748" y="127000"/>
                </a:moveTo>
                <a:lnTo>
                  <a:pt x="396673" y="127578"/>
                </a:lnTo>
                <a:lnTo>
                  <a:pt x="397748" y="127000"/>
                </a:lnTo>
                <a:close/>
              </a:path>
              <a:path w="1155700" h="694689">
                <a:moveTo>
                  <a:pt x="756312" y="115826"/>
                </a:moveTo>
                <a:lnTo>
                  <a:pt x="779399" y="126491"/>
                </a:lnTo>
                <a:lnTo>
                  <a:pt x="922285" y="126491"/>
                </a:lnTo>
                <a:lnTo>
                  <a:pt x="908765" y="116331"/>
                </a:lnTo>
                <a:lnTo>
                  <a:pt x="757554" y="116331"/>
                </a:lnTo>
                <a:lnTo>
                  <a:pt x="756312" y="115826"/>
                </a:lnTo>
                <a:close/>
              </a:path>
              <a:path w="1155700" h="694689">
                <a:moveTo>
                  <a:pt x="907920" y="115697"/>
                </a:moveTo>
                <a:lnTo>
                  <a:pt x="756030" y="115697"/>
                </a:lnTo>
                <a:lnTo>
                  <a:pt x="757554" y="116331"/>
                </a:lnTo>
                <a:lnTo>
                  <a:pt x="908765" y="116331"/>
                </a:lnTo>
                <a:lnTo>
                  <a:pt x="907920" y="115697"/>
                </a:lnTo>
                <a:close/>
              </a:path>
              <a:path w="1155700" h="694689">
                <a:moveTo>
                  <a:pt x="419480" y="115315"/>
                </a:moveTo>
                <a:lnTo>
                  <a:pt x="417702" y="116204"/>
                </a:lnTo>
                <a:lnTo>
                  <a:pt x="418601" y="115788"/>
                </a:lnTo>
                <a:lnTo>
                  <a:pt x="419480" y="115315"/>
                </a:lnTo>
                <a:close/>
              </a:path>
              <a:path w="1155700" h="694689">
                <a:moveTo>
                  <a:pt x="418601" y="115788"/>
                </a:moveTo>
                <a:lnTo>
                  <a:pt x="417702" y="116204"/>
                </a:lnTo>
                <a:lnTo>
                  <a:pt x="418601" y="115788"/>
                </a:lnTo>
                <a:close/>
              </a:path>
              <a:path w="1155700" h="694689">
                <a:moveTo>
                  <a:pt x="895068" y="106679"/>
                </a:moveTo>
                <a:lnTo>
                  <a:pt x="733805" y="106679"/>
                </a:lnTo>
                <a:lnTo>
                  <a:pt x="735456" y="107314"/>
                </a:lnTo>
                <a:lnTo>
                  <a:pt x="756312" y="115826"/>
                </a:lnTo>
                <a:lnTo>
                  <a:pt x="756030" y="115697"/>
                </a:lnTo>
                <a:lnTo>
                  <a:pt x="907920" y="115697"/>
                </a:lnTo>
                <a:lnTo>
                  <a:pt x="906399" y="114553"/>
                </a:lnTo>
                <a:lnTo>
                  <a:pt x="895068" y="106679"/>
                </a:lnTo>
                <a:close/>
              </a:path>
              <a:path w="1155700" h="694689">
                <a:moveTo>
                  <a:pt x="419622" y="115315"/>
                </a:moveTo>
                <a:lnTo>
                  <a:pt x="419480" y="115315"/>
                </a:lnTo>
                <a:lnTo>
                  <a:pt x="418601" y="115788"/>
                </a:lnTo>
                <a:lnTo>
                  <a:pt x="419622" y="115315"/>
                </a:lnTo>
                <a:close/>
              </a:path>
              <a:path w="1155700" h="694689">
                <a:moveTo>
                  <a:pt x="734685" y="107037"/>
                </a:moveTo>
                <a:lnTo>
                  <a:pt x="735368" y="107314"/>
                </a:lnTo>
                <a:lnTo>
                  <a:pt x="734685" y="107037"/>
                </a:lnTo>
                <a:close/>
              </a:path>
              <a:path w="1155700" h="694689">
                <a:moveTo>
                  <a:pt x="733805" y="106679"/>
                </a:moveTo>
                <a:lnTo>
                  <a:pt x="734685" y="107037"/>
                </a:lnTo>
                <a:lnTo>
                  <a:pt x="735456" y="107314"/>
                </a:lnTo>
                <a:lnTo>
                  <a:pt x="733805" y="106679"/>
                </a:lnTo>
                <a:close/>
              </a:path>
              <a:path w="1155700" h="694689">
                <a:moveTo>
                  <a:pt x="883520" y="98678"/>
                </a:moveTo>
                <a:lnTo>
                  <a:pt x="711453" y="98678"/>
                </a:lnTo>
                <a:lnTo>
                  <a:pt x="713231" y="99313"/>
                </a:lnTo>
                <a:lnTo>
                  <a:pt x="734685" y="107037"/>
                </a:lnTo>
                <a:lnTo>
                  <a:pt x="733805" y="106679"/>
                </a:lnTo>
                <a:lnTo>
                  <a:pt x="895068" y="106679"/>
                </a:lnTo>
                <a:lnTo>
                  <a:pt x="883920" y="98932"/>
                </a:lnTo>
                <a:lnTo>
                  <a:pt x="883520" y="98678"/>
                </a:lnTo>
                <a:close/>
              </a:path>
              <a:path w="1155700" h="694689">
                <a:moveTo>
                  <a:pt x="441832" y="105028"/>
                </a:moveTo>
                <a:lnTo>
                  <a:pt x="439547" y="105917"/>
                </a:lnTo>
                <a:lnTo>
                  <a:pt x="439913" y="105917"/>
                </a:lnTo>
                <a:lnTo>
                  <a:pt x="441832" y="105028"/>
                </a:lnTo>
                <a:close/>
              </a:path>
              <a:path w="1155700" h="694689">
                <a:moveTo>
                  <a:pt x="713152" y="99290"/>
                </a:moveTo>
                <a:close/>
              </a:path>
              <a:path w="1155700" h="694689">
                <a:moveTo>
                  <a:pt x="872935" y="91948"/>
                </a:moveTo>
                <a:lnTo>
                  <a:pt x="688721" y="91948"/>
                </a:lnTo>
                <a:lnTo>
                  <a:pt x="713152" y="99290"/>
                </a:lnTo>
                <a:lnTo>
                  <a:pt x="711453" y="98678"/>
                </a:lnTo>
                <a:lnTo>
                  <a:pt x="883520" y="98678"/>
                </a:lnTo>
                <a:lnTo>
                  <a:pt x="872935" y="91948"/>
                </a:lnTo>
                <a:close/>
              </a:path>
              <a:path w="1155700" h="694689">
                <a:moveTo>
                  <a:pt x="464057" y="96265"/>
                </a:moveTo>
                <a:lnTo>
                  <a:pt x="461899" y="97027"/>
                </a:lnTo>
                <a:lnTo>
                  <a:pt x="463176" y="96613"/>
                </a:lnTo>
                <a:lnTo>
                  <a:pt x="464057" y="96265"/>
                </a:lnTo>
                <a:close/>
              </a:path>
              <a:path w="1155700" h="694689">
                <a:moveTo>
                  <a:pt x="463176" y="96613"/>
                </a:moveTo>
                <a:lnTo>
                  <a:pt x="461899" y="97027"/>
                </a:lnTo>
                <a:lnTo>
                  <a:pt x="462122" y="97027"/>
                </a:lnTo>
                <a:lnTo>
                  <a:pt x="463176" y="96613"/>
                </a:lnTo>
                <a:close/>
              </a:path>
              <a:path w="1155700" h="694689">
                <a:moveTo>
                  <a:pt x="464245" y="96265"/>
                </a:moveTo>
                <a:lnTo>
                  <a:pt x="464057" y="96265"/>
                </a:lnTo>
                <a:lnTo>
                  <a:pt x="463176" y="96613"/>
                </a:lnTo>
                <a:lnTo>
                  <a:pt x="464245" y="96265"/>
                </a:lnTo>
                <a:close/>
              </a:path>
              <a:path w="1155700" h="694689">
                <a:moveTo>
                  <a:pt x="863947" y="86232"/>
                </a:moveTo>
                <a:lnTo>
                  <a:pt x="665733" y="86232"/>
                </a:lnTo>
                <a:lnTo>
                  <a:pt x="667766" y="86740"/>
                </a:lnTo>
                <a:lnTo>
                  <a:pt x="690372" y="92455"/>
                </a:lnTo>
                <a:lnTo>
                  <a:pt x="688721" y="91948"/>
                </a:lnTo>
                <a:lnTo>
                  <a:pt x="872935" y="91948"/>
                </a:lnTo>
                <a:lnTo>
                  <a:pt x="863947" y="86232"/>
                </a:lnTo>
                <a:close/>
              </a:path>
              <a:path w="1155700" h="694689">
                <a:moveTo>
                  <a:pt x="487179" y="89026"/>
                </a:moveTo>
                <a:lnTo>
                  <a:pt x="486536" y="89026"/>
                </a:lnTo>
                <a:lnTo>
                  <a:pt x="484250" y="89788"/>
                </a:lnTo>
                <a:lnTo>
                  <a:pt x="487179" y="89026"/>
                </a:lnTo>
                <a:close/>
              </a:path>
              <a:path w="1155700" h="694689">
                <a:moveTo>
                  <a:pt x="667668" y="86721"/>
                </a:moveTo>
                <a:close/>
              </a:path>
              <a:path w="1155700" h="694689">
                <a:moveTo>
                  <a:pt x="856535" y="81787"/>
                </a:moveTo>
                <a:lnTo>
                  <a:pt x="642874" y="81787"/>
                </a:lnTo>
                <a:lnTo>
                  <a:pt x="644905" y="82168"/>
                </a:lnTo>
                <a:lnTo>
                  <a:pt x="667668" y="86721"/>
                </a:lnTo>
                <a:lnTo>
                  <a:pt x="665733" y="86232"/>
                </a:lnTo>
                <a:lnTo>
                  <a:pt x="863947" y="86232"/>
                </a:lnTo>
                <a:lnTo>
                  <a:pt x="860551" y="84074"/>
                </a:lnTo>
                <a:lnTo>
                  <a:pt x="856535" y="81787"/>
                </a:lnTo>
                <a:close/>
              </a:path>
              <a:path w="1155700" h="694689">
                <a:moveTo>
                  <a:pt x="510093" y="83312"/>
                </a:moveTo>
                <a:lnTo>
                  <a:pt x="509143" y="83312"/>
                </a:lnTo>
                <a:lnTo>
                  <a:pt x="506729" y="83947"/>
                </a:lnTo>
                <a:lnTo>
                  <a:pt x="510093" y="83312"/>
                </a:lnTo>
                <a:close/>
              </a:path>
              <a:path w="1155700" h="694689">
                <a:moveTo>
                  <a:pt x="644495" y="82110"/>
                </a:moveTo>
                <a:lnTo>
                  <a:pt x="644788" y="82168"/>
                </a:lnTo>
                <a:lnTo>
                  <a:pt x="644495" y="82110"/>
                </a:lnTo>
                <a:close/>
              </a:path>
              <a:path w="1155700" h="694689">
                <a:moveTo>
                  <a:pt x="642874" y="81787"/>
                </a:moveTo>
                <a:lnTo>
                  <a:pt x="644495" y="82110"/>
                </a:lnTo>
                <a:lnTo>
                  <a:pt x="644905" y="82168"/>
                </a:lnTo>
                <a:lnTo>
                  <a:pt x="642874" y="81787"/>
                </a:lnTo>
                <a:close/>
              </a:path>
              <a:path w="1155700" h="694689">
                <a:moveTo>
                  <a:pt x="621183" y="78797"/>
                </a:moveTo>
                <a:lnTo>
                  <a:pt x="644495" y="82110"/>
                </a:lnTo>
                <a:lnTo>
                  <a:pt x="642874" y="81787"/>
                </a:lnTo>
                <a:lnTo>
                  <a:pt x="856535" y="81787"/>
                </a:lnTo>
                <a:lnTo>
                  <a:pt x="851403" y="78866"/>
                </a:lnTo>
                <a:lnTo>
                  <a:pt x="622046" y="78866"/>
                </a:lnTo>
                <a:lnTo>
                  <a:pt x="621183" y="78797"/>
                </a:lnTo>
                <a:close/>
              </a:path>
              <a:path w="1155700" h="694689">
                <a:moveTo>
                  <a:pt x="531622" y="79248"/>
                </a:moveTo>
                <a:lnTo>
                  <a:pt x="528827" y="79628"/>
                </a:lnTo>
                <a:lnTo>
                  <a:pt x="530713" y="79419"/>
                </a:lnTo>
                <a:lnTo>
                  <a:pt x="531622" y="79248"/>
                </a:lnTo>
                <a:close/>
              </a:path>
              <a:path w="1155700" h="694689">
                <a:moveTo>
                  <a:pt x="530713" y="79419"/>
                </a:moveTo>
                <a:lnTo>
                  <a:pt x="528827" y="79628"/>
                </a:lnTo>
                <a:lnTo>
                  <a:pt x="529603" y="79628"/>
                </a:lnTo>
                <a:lnTo>
                  <a:pt x="530713" y="79419"/>
                </a:lnTo>
                <a:close/>
              </a:path>
              <a:path w="1155700" h="694689">
                <a:moveTo>
                  <a:pt x="532256" y="79248"/>
                </a:moveTo>
                <a:lnTo>
                  <a:pt x="531622" y="79248"/>
                </a:lnTo>
                <a:lnTo>
                  <a:pt x="530713" y="79419"/>
                </a:lnTo>
                <a:lnTo>
                  <a:pt x="532256" y="79248"/>
                </a:lnTo>
                <a:close/>
              </a:path>
              <a:path w="1155700" h="694689">
                <a:moveTo>
                  <a:pt x="619886" y="78612"/>
                </a:moveTo>
                <a:lnTo>
                  <a:pt x="621183" y="78797"/>
                </a:lnTo>
                <a:lnTo>
                  <a:pt x="622046" y="78866"/>
                </a:lnTo>
                <a:lnTo>
                  <a:pt x="619886" y="78612"/>
                </a:lnTo>
                <a:close/>
              </a:path>
              <a:path w="1155700" h="694689">
                <a:moveTo>
                  <a:pt x="850956" y="78612"/>
                </a:moveTo>
                <a:lnTo>
                  <a:pt x="619886" y="78612"/>
                </a:lnTo>
                <a:lnTo>
                  <a:pt x="622046" y="78866"/>
                </a:lnTo>
                <a:lnTo>
                  <a:pt x="851403" y="78866"/>
                </a:lnTo>
                <a:lnTo>
                  <a:pt x="850956" y="78612"/>
                </a:lnTo>
                <a:close/>
              </a:path>
              <a:path w="1155700" h="694689">
                <a:moveTo>
                  <a:pt x="598195" y="76939"/>
                </a:moveTo>
                <a:lnTo>
                  <a:pt x="621183" y="78797"/>
                </a:lnTo>
                <a:lnTo>
                  <a:pt x="619886" y="78612"/>
                </a:lnTo>
                <a:lnTo>
                  <a:pt x="850956" y="78612"/>
                </a:lnTo>
                <a:lnTo>
                  <a:pt x="848056" y="76962"/>
                </a:lnTo>
                <a:lnTo>
                  <a:pt x="598931" y="76962"/>
                </a:lnTo>
                <a:lnTo>
                  <a:pt x="598195" y="76939"/>
                </a:lnTo>
                <a:close/>
              </a:path>
              <a:path w="1155700" h="694689">
                <a:moveTo>
                  <a:pt x="553974" y="76835"/>
                </a:moveTo>
                <a:lnTo>
                  <a:pt x="551179" y="77088"/>
                </a:lnTo>
                <a:lnTo>
                  <a:pt x="551925" y="77062"/>
                </a:lnTo>
                <a:lnTo>
                  <a:pt x="553974" y="76835"/>
                </a:lnTo>
                <a:close/>
              </a:path>
              <a:path w="1155700" h="694689">
                <a:moveTo>
                  <a:pt x="551925" y="77062"/>
                </a:moveTo>
                <a:lnTo>
                  <a:pt x="551179" y="77088"/>
                </a:lnTo>
                <a:lnTo>
                  <a:pt x="551688" y="77088"/>
                </a:lnTo>
                <a:lnTo>
                  <a:pt x="551925" y="77062"/>
                </a:lnTo>
                <a:close/>
              </a:path>
              <a:path w="1155700" h="694689">
                <a:moveTo>
                  <a:pt x="558364" y="76835"/>
                </a:moveTo>
                <a:lnTo>
                  <a:pt x="553974" y="76835"/>
                </a:lnTo>
                <a:lnTo>
                  <a:pt x="551925" y="77062"/>
                </a:lnTo>
                <a:lnTo>
                  <a:pt x="558364" y="76835"/>
                </a:lnTo>
                <a:close/>
              </a:path>
              <a:path w="1155700" h="694689">
                <a:moveTo>
                  <a:pt x="596900" y="76835"/>
                </a:moveTo>
                <a:lnTo>
                  <a:pt x="598195" y="76939"/>
                </a:lnTo>
                <a:lnTo>
                  <a:pt x="598931" y="76962"/>
                </a:lnTo>
                <a:lnTo>
                  <a:pt x="596900" y="76835"/>
                </a:lnTo>
                <a:close/>
              </a:path>
              <a:path w="1155700" h="694689">
                <a:moveTo>
                  <a:pt x="847833" y="76835"/>
                </a:moveTo>
                <a:lnTo>
                  <a:pt x="596900" y="76835"/>
                </a:lnTo>
                <a:lnTo>
                  <a:pt x="598931" y="76962"/>
                </a:lnTo>
                <a:lnTo>
                  <a:pt x="848056" y="76962"/>
                </a:lnTo>
                <a:lnTo>
                  <a:pt x="847833" y="76835"/>
                </a:lnTo>
                <a:close/>
              </a:path>
              <a:path w="1155700" h="694689">
                <a:moveTo>
                  <a:pt x="846717" y="76200"/>
                </a:moveTo>
                <a:lnTo>
                  <a:pt x="576326" y="76200"/>
                </a:lnTo>
                <a:lnTo>
                  <a:pt x="575153" y="76241"/>
                </a:lnTo>
                <a:lnTo>
                  <a:pt x="598195" y="76939"/>
                </a:lnTo>
                <a:lnTo>
                  <a:pt x="596900" y="76835"/>
                </a:lnTo>
                <a:lnTo>
                  <a:pt x="847833" y="76835"/>
                </a:lnTo>
                <a:lnTo>
                  <a:pt x="846717" y="76200"/>
                </a:lnTo>
                <a:close/>
              </a:path>
              <a:path w="1155700" h="694689">
                <a:moveTo>
                  <a:pt x="576326" y="76200"/>
                </a:moveTo>
                <a:lnTo>
                  <a:pt x="573785" y="76200"/>
                </a:lnTo>
                <a:lnTo>
                  <a:pt x="575153" y="76241"/>
                </a:lnTo>
                <a:lnTo>
                  <a:pt x="576326" y="76200"/>
                </a:lnTo>
                <a:close/>
              </a:path>
            </a:pathLst>
          </a:custGeom>
          <a:solidFill>
            <a:srgbClr val="454551"/>
          </a:solidFill>
        </p:spPr>
        <p:txBody>
          <a:bodyPr wrap="square" lIns="0" tIns="0" rIns="0" bIns="0" rtlCol="0"/>
          <a:lstStyle/>
          <a:p>
            <a:endParaRPr sz="1350" dirty="0"/>
          </a:p>
        </p:txBody>
      </p:sp>
      <p:sp>
        <p:nvSpPr>
          <p:cNvPr id="7" name="object 7"/>
          <p:cNvSpPr/>
          <p:nvPr/>
        </p:nvSpPr>
        <p:spPr>
          <a:xfrm>
            <a:off x="6929214" y="3135069"/>
            <a:ext cx="866775" cy="521018"/>
          </a:xfrm>
          <a:custGeom>
            <a:avLst/>
            <a:gdLst/>
            <a:ahLst/>
            <a:cxnLst/>
            <a:rect l="l" t="t" r="r" b="b"/>
            <a:pathLst>
              <a:path w="1155700" h="694689">
                <a:moveTo>
                  <a:pt x="574801" y="0"/>
                </a:moveTo>
                <a:lnTo>
                  <a:pt x="519049" y="4063"/>
                </a:lnTo>
                <a:lnTo>
                  <a:pt x="464184" y="16256"/>
                </a:lnTo>
                <a:lnTo>
                  <a:pt x="410591" y="35433"/>
                </a:lnTo>
                <a:lnTo>
                  <a:pt x="359028" y="61213"/>
                </a:lnTo>
                <a:lnTo>
                  <a:pt x="309372" y="93091"/>
                </a:lnTo>
                <a:lnTo>
                  <a:pt x="262127" y="130302"/>
                </a:lnTo>
                <a:lnTo>
                  <a:pt x="217804" y="172212"/>
                </a:lnTo>
                <a:lnTo>
                  <a:pt x="176402" y="218694"/>
                </a:lnTo>
                <a:lnTo>
                  <a:pt x="138429" y="269113"/>
                </a:lnTo>
                <a:lnTo>
                  <a:pt x="104267" y="322834"/>
                </a:lnTo>
                <a:lnTo>
                  <a:pt x="74168" y="379730"/>
                </a:lnTo>
                <a:lnTo>
                  <a:pt x="48641" y="439166"/>
                </a:lnTo>
                <a:lnTo>
                  <a:pt x="28067" y="500761"/>
                </a:lnTo>
                <a:lnTo>
                  <a:pt x="12826" y="563880"/>
                </a:lnTo>
                <a:lnTo>
                  <a:pt x="3175" y="628269"/>
                </a:lnTo>
                <a:lnTo>
                  <a:pt x="0" y="692404"/>
                </a:lnTo>
                <a:lnTo>
                  <a:pt x="76200" y="694309"/>
                </a:lnTo>
                <a:lnTo>
                  <a:pt x="76914" y="665607"/>
                </a:lnTo>
                <a:lnTo>
                  <a:pt x="79121" y="634873"/>
                </a:lnTo>
                <a:lnTo>
                  <a:pt x="82582" y="607949"/>
                </a:lnTo>
                <a:lnTo>
                  <a:pt x="82803" y="606171"/>
                </a:lnTo>
                <a:lnTo>
                  <a:pt x="87494" y="579247"/>
                </a:lnTo>
                <a:lnTo>
                  <a:pt x="93617" y="550799"/>
                </a:lnTo>
                <a:lnTo>
                  <a:pt x="93979" y="549148"/>
                </a:lnTo>
                <a:lnTo>
                  <a:pt x="101473" y="521081"/>
                </a:lnTo>
                <a:lnTo>
                  <a:pt x="109763" y="494665"/>
                </a:lnTo>
                <a:lnTo>
                  <a:pt x="110236" y="493141"/>
                </a:lnTo>
                <a:lnTo>
                  <a:pt x="120015" y="465582"/>
                </a:lnTo>
                <a:lnTo>
                  <a:pt x="130447" y="440055"/>
                </a:lnTo>
                <a:lnTo>
                  <a:pt x="131064" y="438531"/>
                </a:lnTo>
                <a:lnTo>
                  <a:pt x="142675" y="413258"/>
                </a:lnTo>
                <a:lnTo>
                  <a:pt x="155638" y="387223"/>
                </a:lnTo>
                <a:lnTo>
                  <a:pt x="156337" y="385825"/>
                </a:lnTo>
                <a:lnTo>
                  <a:pt x="169726" y="361823"/>
                </a:lnTo>
                <a:lnTo>
                  <a:pt x="184772" y="337058"/>
                </a:lnTo>
                <a:lnTo>
                  <a:pt x="201422" y="311785"/>
                </a:lnTo>
                <a:lnTo>
                  <a:pt x="201572" y="311785"/>
                </a:lnTo>
                <a:lnTo>
                  <a:pt x="218186" y="288671"/>
                </a:lnTo>
                <a:lnTo>
                  <a:pt x="234936" y="267588"/>
                </a:lnTo>
                <a:lnTo>
                  <a:pt x="253042" y="246253"/>
                </a:lnTo>
                <a:lnTo>
                  <a:pt x="254126" y="244983"/>
                </a:lnTo>
                <a:lnTo>
                  <a:pt x="271869" y="225933"/>
                </a:lnTo>
                <a:lnTo>
                  <a:pt x="273050" y="224662"/>
                </a:lnTo>
                <a:lnTo>
                  <a:pt x="291575" y="206502"/>
                </a:lnTo>
                <a:lnTo>
                  <a:pt x="312674" y="187198"/>
                </a:lnTo>
                <a:lnTo>
                  <a:pt x="312931" y="187198"/>
                </a:lnTo>
                <a:lnTo>
                  <a:pt x="331873" y="171450"/>
                </a:lnTo>
                <a:lnTo>
                  <a:pt x="333248" y="170307"/>
                </a:lnTo>
                <a:lnTo>
                  <a:pt x="352977" y="155575"/>
                </a:lnTo>
                <a:lnTo>
                  <a:pt x="352805" y="155575"/>
                </a:lnTo>
                <a:lnTo>
                  <a:pt x="374285" y="141097"/>
                </a:lnTo>
                <a:lnTo>
                  <a:pt x="374142" y="141097"/>
                </a:lnTo>
                <a:lnTo>
                  <a:pt x="375793" y="140081"/>
                </a:lnTo>
                <a:lnTo>
                  <a:pt x="395943" y="128016"/>
                </a:lnTo>
                <a:lnTo>
                  <a:pt x="397637" y="127000"/>
                </a:lnTo>
                <a:lnTo>
                  <a:pt x="417827" y="116205"/>
                </a:lnTo>
                <a:lnTo>
                  <a:pt x="419480" y="115316"/>
                </a:lnTo>
                <a:lnTo>
                  <a:pt x="419622" y="115316"/>
                </a:lnTo>
                <a:lnTo>
                  <a:pt x="439913" y="105918"/>
                </a:lnTo>
                <a:lnTo>
                  <a:pt x="439547" y="105918"/>
                </a:lnTo>
                <a:lnTo>
                  <a:pt x="462122" y="97028"/>
                </a:lnTo>
                <a:lnTo>
                  <a:pt x="461899" y="97028"/>
                </a:lnTo>
                <a:lnTo>
                  <a:pt x="464057" y="96266"/>
                </a:lnTo>
                <a:lnTo>
                  <a:pt x="464245" y="96266"/>
                </a:lnTo>
                <a:lnTo>
                  <a:pt x="486537" y="89027"/>
                </a:lnTo>
                <a:lnTo>
                  <a:pt x="487179" y="89027"/>
                </a:lnTo>
                <a:lnTo>
                  <a:pt x="509143" y="83312"/>
                </a:lnTo>
                <a:lnTo>
                  <a:pt x="510093" y="83312"/>
                </a:lnTo>
                <a:lnTo>
                  <a:pt x="529603" y="79629"/>
                </a:lnTo>
                <a:lnTo>
                  <a:pt x="528827" y="79629"/>
                </a:lnTo>
                <a:lnTo>
                  <a:pt x="531622" y="79248"/>
                </a:lnTo>
                <a:lnTo>
                  <a:pt x="532257" y="79248"/>
                </a:lnTo>
                <a:lnTo>
                  <a:pt x="551688" y="77088"/>
                </a:lnTo>
                <a:lnTo>
                  <a:pt x="551179" y="77088"/>
                </a:lnTo>
                <a:lnTo>
                  <a:pt x="553974" y="76835"/>
                </a:lnTo>
                <a:lnTo>
                  <a:pt x="558364" y="76835"/>
                </a:lnTo>
                <a:lnTo>
                  <a:pt x="575153" y="76241"/>
                </a:lnTo>
                <a:lnTo>
                  <a:pt x="573786" y="76200"/>
                </a:lnTo>
                <a:lnTo>
                  <a:pt x="846717" y="76200"/>
                </a:lnTo>
                <a:lnTo>
                  <a:pt x="812165" y="57785"/>
                </a:lnTo>
                <a:lnTo>
                  <a:pt x="761873" y="35813"/>
                </a:lnTo>
                <a:lnTo>
                  <a:pt x="709802" y="18796"/>
                </a:lnTo>
                <a:lnTo>
                  <a:pt x="656463" y="6858"/>
                </a:lnTo>
                <a:lnTo>
                  <a:pt x="602233" y="762"/>
                </a:lnTo>
                <a:lnTo>
                  <a:pt x="574801" y="0"/>
                </a:lnTo>
                <a:close/>
              </a:path>
              <a:path w="1155700" h="694689">
                <a:moveTo>
                  <a:pt x="76954" y="663998"/>
                </a:moveTo>
                <a:lnTo>
                  <a:pt x="76834" y="665607"/>
                </a:lnTo>
                <a:lnTo>
                  <a:pt x="76954" y="663998"/>
                </a:lnTo>
                <a:close/>
              </a:path>
              <a:path w="1155700" h="694689">
                <a:moveTo>
                  <a:pt x="76976" y="663702"/>
                </a:moveTo>
                <a:lnTo>
                  <a:pt x="76954" y="663998"/>
                </a:lnTo>
                <a:lnTo>
                  <a:pt x="76976" y="663702"/>
                </a:lnTo>
                <a:close/>
              </a:path>
              <a:path w="1155700" h="694689">
                <a:moveTo>
                  <a:pt x="79231" y="634873"/>
                </a:moveTo>
                <a:lnTo>
                  <a:pt x="78994" y="636778"/>
                </a:lnTo>
                <a:lnTo>
                  <a:pt x="79231" y="634873"/>
                </a:lnTo>
                <a:close/>
              </a:path>
              <a:path w="1155700" h="694689">
                <a:moveTo>
                  <a:pt x="82803" y="606171"/>
                </a:moveTo>
                <a:lnTo>
                  <a:pt x="82550" y="607949"/>
                </a:lnTo>
                <a:lnTo>
                  <a:pt x="82667" y="607265"/>
                </a:lnTo>
                <a:lnTo>
                  <a:pt x="82803" y="606171"/>
                </a:lnTo>
                <a:close/>
              </a:path>
              <a:path w="1155700" h="694689">
                <a:moveTo>
                  <a:pt x="82667" y="607265"/>
                </a:moveTo>
                <a:lnTo>
                  <a:pt x="82550" y="607949"/>
                </a:lnTo>
                <a:lnTo>
                  <a:pt x="82667" y="607265"/>
                </a:lnTo>
                <a:close/>
              </a:path>
              <a:path w="1155700" h="694689">
                <a:moveTo>
                  <a:pt x="82856" y="606171"/>
                </a:moveTo>
                <a:lnTo>
                  <a:pt x="82667" y="607265"/>
                </a:lnTo>
                <a:lnTo>
                  <a:pt x="82856" y="606171"/>
                </a:lnTo>
                <a:close/>
              </a:path>
              <a:path w="1155700" h="694689">
                <a:moveTo>
                  <a:pt x="87756" y="577723"/>
                </a:moveTo>
                <a:lnTo>
                  <a:pt x="87375" y="579247"/>
                </a:lnTo>
                <a:lnTo>
                  <a:pt x="87756" y="577723"/>
                </a:lnTo>
                <a:close/>
              </a:path>
              <a:path w="1155700" h="694689">
                <a:moveTo>
                  <a:pt x="93979" y="549148"/>
                </a:moveTo>
                <a:lnTo>
                  <a:pt x="93599" y="550799"/>
                </a:lnTo>
                <a:lnTo>
                  <a:pt x="93708" y="550387"/>
                </a:lnTo>
                <a:lnTo>
                  <a:pt x="93979" y="549148"/>
                </a:lnTo>
                <a:close/>
              </a:path>
              <a:path w="1155700" h="694689">
                <a:moveTo>
                  <a:pt x="93708" y="550387"/>
                </a:moveTo>
                <a:lnTo>
                  <a:pt x="93599" y="550799"/>
                </a:lnTo>
                <a:lnTo>
                  <a:pt x="93708" y="550387"/>
                </a:lnTo>
                <a:close/>
              </a:path>
              <a:path w="1155700" h="694689">
                <a:moveTo>
                  <a:pt x="94036" y="549148"/>
                </a:moveTo>
                <a:lnTo>
                  <a:pt x="93708" y="550387"/>
                </a:lnTo>
                <a:lnTo>
                  <a:pt x="94036" y="549148"/>
                </a:lnTo>
                <a:close/>
              </a:path>
              <a:path w="1155700" h="694689">
                <a:moveTo>
                  <a:pt x="1007840" y="331824"/>
                </a:moveTo>
                <a:lnTo>
                  <a:pt x="936751" y="353060"/>
                </a:lnTo>
                <a:lnTo>
                  <a:pt x="1111757" y="539369"/>
                </a:lnTo>
                <a:lnTo>
                  <a:pt x="1141400" y="369570"/>
                </a:lnTo>
                <a:lnTo>
                  <a:pt x="1021206" y="369570"/>
                </a:lnTo>
                <a:lnTo>
                  <a:pt x="1007840" y="331824"/>
                </a:lnTo>
                <a:close/>
              </a:path>
              <a:path w="1155700" h="694689">
                <a:moveTo>
                  <a:pt x="101564" y="521081"/>
                </a:moveTo>
                <a:lnTo>
                  <a:pt x="101092" y="522605"/>
                </a:lnTo>
                <a:lnTo>
                  <a:pt x="101564" y="521081"/>
                </a:lnTo>
                <a:close/>
              </a:path>
              <a:path w="1155700" h="694689">
                <a:moveTo>
                  <a:pt x="110236" y="493141"/>
                </a:moveTo>
                <a:lnTo>
                  <a:pt x="109727" y="494665"/>
                </a:lnTo>
                <a:lnTo>
                  <a:pt x="110013" y="493857"/>
                </a:lnTo>
                <a:lnTo>
                  <a:pt x="110236" y="493141"/>
                </a:lnTo>
                <a:close/>
              </a:path>
              <a:path w="1155700" h="694689">
                <a:moveTo>
                  <a:pt x="110013" y="493857"/>
                </a:moveTo>
                <a:lnTo>
                  <a:pt x="109727" y="494665"/>
                </a:lnTo>
                <a:lnTo>
                  <a:pt x="110013" y="493857"/>
                </a:lnTo>
                <a:close/>
              </a:path>
              <a:path w="1155700" h="694689">
                <a:moveTo>
                  <a:pt x="110267" y="493141"/>
                </a:moveTo>
                <a:lnTo>
                  <a:pt x="110013" y="493857"/>
                </a:lnTo>
                <a:lnTo>
                  <a:pt x="110267" y="493141"/>
                </a:lnTo>
                <a:close/>
              </a:path>
              <a:path w="1155700" h="694689">
                <a:moveTo>
                  <a:pt x="120123" y="465582"/>
                </a:moveTo>
                <a:lnTo>
                  <a:pt x="119506" y="467106"/>
                </a:lnTo>
                <a:lnTo>
                  <a:pt x="120123" y="465582"/>
                </a:lnTo>
                <a:close/>
              </a:path>
              <a:path w="1155700" h="694689">
                <a:moveTo>
                  <a:pt x="131064" y="438531"/>
                </a:moveTo>
                <a:lnTo>
                  <a:pt x="130428" y="440055"/>
                </a:lnTo>
                <a:lnTo>
                  <a:pt x="130590" y="439700"/>
                </a:lnTo>
                <a:lnTo>
                  <a:pt x="131064" y="438531"/>
                </a:lnTo>
                <a:close/>
              </a:path>
              <a:path w="1155700" h="694689">
                <a:moveTo>
                  <a:pt x="130590" y="439700"/>
                </a:moveTo>
                <a:lnTo>
                  <a:pt x="130428" y="440055"/>
                </a:lnTo>
                <a:lnTo>
                  <a:pt x="130590" y="439700"/>
                </a:lnTo>
                <a:close/>
              </a:path>
              <a:path w="1155700" h="694689">
                <a:moveTo>
                  <a:pt x="131125" y="438531"/>
                </a:moveTo>
                <a:lnTo>
                  <a:pt x="130590" y="439700"/>
                </a:lnTo>
                <a:lnTo>
                  <a:pt x="131125" y="438531"/>
                </a:lnTo>
                <a:close/>
              </a:path>
              <a:path w="1155700" h="694689">
                <a:moveTo>
                  <a:pt x="143255" y="411988"/>
                </a:moveTo>
                <a:lnTo>
                  <a:pt x="142621" y="413258"/>
                </a:lnTo>
                <a:lnTo>
                  <a:pt x="143255" y="411988"/>
                </a:lnTo>
                <a:close/>
              </a:path>
              <a:path w="1155700" h="694689">
                <a:moveTo>
                  <a:pt x="156194" y="386111"/>
                </a:moveTo>
                <a:lnTo>
                  <a:pt x="155575" y="387223"/>
                </a:lnTo>
                <a:lnTo>
                  <a:pt x="156194" y="386111"/>
                </a:lnTo>
                <a:close/>
              </a:path>
              <a:path w="1155700" h="694689">
                <a:moveTo>
                  <a:pt x="156353" y="385825"/>
                </a:moveTo>
                <a:lnTo>
                  <a:pt x="156194" y="386111"/>
                </a:lnTo>
                <a:lnTo>
                  <a:pt x="156353" y="385825"/>
                </a:lnTo>
                <a:close/>
              </a:path>
              <a:path w="1155700" h="694689">
                <a:moveTo>
                  <a:pt x="1008570" y="331606"/>
                </a:moveTo>
                <a:lnTo>
                  <a:pt x="1007840" y="331824"/>
                </a:lnTo>
                <a:lnTo>
                  <a:pt x="1021206" y="369570"/>
                </a:lnTo>
                <a:lnTo>
                  <a:pt x="1093089" y="344170"/>
                </a:lnTo>
                <a:lnTo>
                  <a:pt x="1089087" y="332867"/>
                </a:lnTo>
                <a:lnTo>
                  <a:pt x="1009396" y="332867"/>
                </a:lnTo>
                <a:lnTo>
                  <a:pt x="1008570" y="331606"/>
                </a:lnTo>
                <a:close/>
              </a:path>
              <a:path w="1155700" h="694689">
                <a:moveTo>
                  <a:pt x="1155700" y="287655"/>
                </a:moveTo>
                <a:lnTo>
                  <a:pt x="1080983" y="309974"/>
                </a:lnTo>
                <a:lnTo>
                  <a:pt x="1093089" y="344170"/>
                </a:lnTo>
                <a:lnTo>
                  <a:pt x="1021206" y="369570"/>
                </a:lnTo>
                <a:lnTo>
                  <a:pt x="1141400" y="369570"/>
                </a:lnTo>
                <a:lnTo>
                  <a:pt x="1155700" y="287655"/>
                </a:lnTo>
                <a:close/>
              </a:path>
              <a:path w="1155700" h="694689">
                <a:moveTo>
                  <a:pt x="170302" y="360788"/>
                </a:moveTo>
                <a:lnTo>
                  <a:pt x="169672" y="361823"/>
                </a:lnTo>
                <a:lnTo>
                  <a:pt x="170302" y="360788"/>
                </a:lnTo>
                <a:close/>
              </a:path>
              <a:path w="1155700" h="694689">
                <a:moveTo>
                  <a:pt x="185547" y="335788"/>
                </a:moveTo>
                <a:lnTo>
                  <a:pt x="184657" y="337058"/>
                </a:lnTo>
                <a:lnTo>
                  <a:pt x="185547" y="335788"/>
                </a:lnTo>
                <a:close/>
              </a:path>
              <a:path w="1155700" h="694689">
                <a:moveTo>
                  <a:pt x="1008740" y="331555"/>
                </a:moveTo>
                <a:lnTo>
                  <a:pt x="1008570" y="331606"/>
                </a:lnTo>
                <a:lnTo>
                  <a:pt x="1009396" y="332867"/>
                </a:lnTo>
                <a:lnTo>
                  <a:pt x="1008740" y="331555"/>
                </a:lnTo>
                <a:close/>
              </a:path>
              <a:path w="1155700" h="694689">
                <a:moveTo>
                  <a:pt x="1080983" y="309974"/>
                </a:moveTo>
                <a:lnTo>
                  <a:pt x="1008740" y="331555"/>
                </a:lnTo>
                <a:lnTo>
                  <a:pt x="1009396" y="332867"/>
                </a:lnTo>
                <a:lnTo>
                  <a:pt x="1089087" y="332867"/>
                </a:lnTo>
                <a:lnTo>
                  <a:pt x="1080983" y="309974"/>
                </a:lnTo>
                <a:close/>
              </a:path>
              <a:path w="1155700" h="694689">
                <a:moveTo>
                  <a:pt x="1006812" y="328920"/>
                </a:moveTo>
                <a:lnTo>
                  <a:pt x="1007840" y="331824"/>
                </a:lnTo>
                <a:lnTo>
                  <a:pt x="1008570" y="331606"/>
                </a:lnTo>
                <a:lnTo>
                  <a:pt x="1006812" y="328920"/>
                </a:lnTo>
                <a:close/>
              </a:path>
              <a:path w="1155700" h="694689">
                <a:moveTo>
                  <a:pt x="1005331" y="324738"/>
                </a:moveTo>
                <a:lnTo>
                  <a:pt x="1006812" y="328920"/>
                </a:lnTo>
                <a:lnTo>
                  <a:pt x="1008570" y="331606"/>
                </a:lnTo>
                <a:lnTo>
                  <a:pt x="1008740" y="331555"/>
                </a:lnTo>
                <a:lnTo>
                  <a:pt x="1005331" y="324738"/>
                </a:lnTo>
                <a:close/>
              </a:path>
              <a:path w="1155700" h="694689">
                <a:moveTo>
                  <a:pt x="1031558" y="324738"/>
                </a:moveTo>
                <a:lnTo>
                  <a:pt x="1005331" y="324738"/>
                </a:lnTo>
                <a:lnTo>
                  <a:pt x="1008740" y="331555"/>
                </a:lnTo>
                <a:lnTo>
                  <a:pt x="1031558" y="324738"/>
                </a:lnTo>
                <a:close/>
              </a:path>
              <a:path w="1155700" h="694689">
                <a:moveTo>
                  <a:pt x="1074497" y="311912"/>
                </a:moveTo>
                <a:lnTo>
                  <a:pt x="995679" y="311912"/>
                </a:lnTo>
                <a:lnTo>
                  <a:pt x="996696" y="313436"/>
                </a:lnTo>
                <a:lnTo>
                  <a:pt x="1006812" y="328920"/>
                </a:lnTo>
                <a:lnTo>
                  <a:pt x="1005331" y="324738"/>
                </a:lnTo>
                <a:lnTo>
                  <a:pt x="1031558" y="324738"/>
                </a:lnTo>
                <a:lnTo>
                  <a:pt x="1074497" y="311912"/>
                </a:lnTo>
                <a:close/>
              </a:path>
              <a:path w="1155700" h="694689">
                <a:moveTo>
                  <a:pt x="996509" y="313180"/>
                </a:moveTo>
                <a:lnTo>
                  <a:pt x="996677" y="313436"/>
                </a:lnTo>
                <a:lnTo>
                  <a:pt x="996509" y="313180"/>
                </a:lnTo>
                <a:close/>
              </a:path>
              <a:path w="1155700" h="694689">
                <a:moveTo>
                  <a:pt x="995679" y="311912"/>
                </a:moveTo>
                <a:lnTo>
                  <a:pt x="996509" y="313180"/>
                </a:lnTo>
                <a:lnTo>
                  <a:pt x="996696" y="313436"/>
                </a:lnTo>
                <a:lnTo>
                  <a:pt x="995679" y="311912"/>
                </a:lnTo>
                <a:close/>
              </a:path>
              <a:path w="1155700" h="694689">
                <a:moveTo>
                  <a:pt x="1062162" y="274320"/>
                </a:moveTo>
                <a:lnTo>
                  <a:pt x="967104" y="274320"/>
                </a:lnTo>
                <a:lnTo>
                  <a:pt x="982852" y="294259"/>
                </a:lnTo>
                <a:lnTo>
                  <a:pt x="996509" y="313180"/>
                </a:lnTo>
                <a:lnTo>
                  <a:pt x="995679" y="311912"/>
                </a:lnTo>
                <a:lnTo>
                  <a:pt x="1074497" y="311912"/>
                </a:lnTo>
                <a:lnTo>
                  <a:pt x="1080983" y="309974"/>
                </a:lnTo>
                <a:lnTo>
                  <a:pt x="1075690" y="295021"/>
                </a:lnTo>
                <a:lnTo>
                  <a:pt x="1062162" y="274320"/>
                </a:lnTo>
                <a:close/>
              </a:path>
              <a:path w="1155700" h="694689">
                <a:moveTo>
                  <a:pt x="201572" y="311785"/>
                </a:moveTo>
                <a:lnTo>
                  <a:pt x="201422" y="311785"/>
                </a:lnTo>
                <a:lnTo>
                  <a:pt x="200659" y="313055"/>
                </a:lnTo>
                <a:lnTo>
                  <a:pt x="201572" y="311785"/>
                </a:lnTo>
                <a:close/>
              </a:path>
              <a:path w="1155700" h="694689">
                <a:moveTo>
                  <a:pt x="981837" y="292988"/>
                </a:moveTo>
                <a:lnTo>
                  <a:pt x="982759" y="294259"/>
                </a:lnTo>
                <a:lnTo>
                  <a:pt x="981837" y="292988"/>
                </a:lnTo>
                <a:close/>
              </a:path>
              <a:path w="1155700" h="694689">
                <a:moveTo>
                  <a:pt x="218299" y="288671"/>
                </a:moveTo>
                <a:lnTo>
                  <a:pt x="217297" y="289941"/>
                </a:lnTo>
                <a:lnTo>
                  <a:pt x="218299" y="288671"/>
                </a:lnTo>
                <a:close/>
              </a:path>
              <a:path w="1155700" h="694689">
                <a:moveTo>
                  <a:pt x="1049511" y="256412"/>
                </a:moveTo>
                <a:lnTo>
                  <a:pt x="951356" y="256412"/>
                </a:lnTo>
                <a:lnTo>
                  <a:pt x="952373" y="257556"/>
                </a:lnTo>
                <a:lnTo>
                  <a:pt x="968121" y="275717"/>
                </a:lnTo>
                <a:lnTo>
                  <a:pt x="967104" y="274320"/>
                </a:lnTo>
                <a:lnTo>
                  <a:pt x="1062162" y="274320"/>
                </a:lnTo>
                <a:lnTo>
                  <a:pt x="1058926" y="269367"/>
                </a:lnTo>
                <a:lnTo>
                  <a:pt x="1049511" y="256412"/>
                </a:lnTo>
                <a:close/>
              </a:path>
              <a:path w="1155700" h="694689">
                <a:moveTo>
                  <a:pt x="235839" y="266446"/>
                </a:moveTo>
                <a:lnTo>
                  <a:pt x="234823" y="267588"/>
                </a:lnTo>
                <a:lnTo>
                  <a:pt x="235839" y="266446"/>
                </a:lnTo>
                <a:close/>
              </a:path>
              <a:path w="1155700" h="694689">
                <a:moveTo>
                  <a:pt x="952060" y="257223"/>
                </a:moveTo>
                <a:lnTo>
                  <a:pt x="952349" y="257556"/>
                </a:lnTo>
                <a:lnTo>
                  <a:pt x="952060" y="257223"/>
                </a:lnTo>
                <a:close/>
              </a:path>
              <a:path w="1155700" h="694689">
                <a:moveTo>
                  <a:pt x="1036173" y="238887"/>
                </a:moveTo>
                <a:lnTo>
                  <a:pt x="934847" y="238887"/>
                </a:lnTo>
                <a:lnTo>
                  <a:pt x="952060" y="257223"/>
                </a:lnTo>
                <a:lnTo>
                  <a:pt x="951356" y="256412"/>
                </a:lnTo>
                <a:lnTo>
                  <a:pt x="1049511" y="256412"/>
                </a:lnTo>
                <a:lnTo>
                  <a:pt x="1043051" y="247523"/>
                </a:lnTo>
                <a:lnTo>
                  <a:pt x="1036173" y="238887"/>
                </a:lnTo>
                <a:close/>
              </a:path>
              <a:path w="1155700" h="694689">
                <a:moveTo>
                  <a:pt x="254126" y="244983"/>
                </a:moveTo>
                <a:lnTo>
                  <a:pt x="252983" y="246253"/>
                </a:lnTo>
                <a:lnTo>
                  <a:pt x="253704" y="245477"/>
                </a:lnTo>
                <a:lnTo>
                  <a:pt x="254126" y="244983"/>
                </a:lnTo>
                <a:close/>
              </a:path>
              <a:path w="1155700" h="694689">
                <a:moveTo>
                  <a:pt x="253704" y="245477"/>
                </a:moveTo>
                <a:lnTo>
                  <a:pt x="252983" y="246253"/>
                </a:lnTo>
                <a:lnTo>
                  <a:pt x="253704" y="245477"/>
                </a:lnTo>
                <a:close/>
              </a:path>
              <a:path w="1155700" h="694689">
                <a:moveTo>
                  <a:pt x="254164" y="244983"/>
                </a:moveTo>
                <a:lnTo>
                  <a:pt x="253704" y="245477"/>
                </a:lnTo>
                <a:lnTo>
                  <a:pt x="254164" y="244983"/>
                </a:lnTo>
                <a:close/>
              </a:path>
              <a:path w="1155700" h="694689">
                <a:moveTo>
                  <a:pt x="1022405" y="221996"/>
                </a:moveTo>
                <a:lnTo>
                  <a:pt x="917448" y="221996"/>
                </a:lnTo>
                <a:lnTo>
                  <a:pt x="935863" y="240030"/>
                </a:lnTo>
                <a:lnTo>
                  <a:pt x="934847" y="238887"/>
                </a:lnTo>
                <a:lnTo>
                  <a:pt x="1036173" y="238887"/>
                </a:lnTo>
                <a:lnTo>
                  <a:pt x="1026159" y="226313"/>
                </a:lnTo>
                <a:lnTo>
                  <a:pt x="1022405" y="221996"/>
                </a:lnTo>
                <a:close/>
              </a:path>
              <a:path w="1155700" h="694689">
                <a:moveTo>
                  <a:pt x="273050" y="224662"/>
                </a:moveTo>
                <a:lnTo>
                  <a:pt x="271779" y="225933"/>
                </a:lnTo>
                <a:lnTo>
                  <a:pt x="272802" y="224929"/>
                </a:lnTo>
                <a:lnTo>
                  <a:pt x="273050" y="224662"/>
                </a:lnTo>
                <a:close/>
              </a:path>
              <a:path w="1155700" h="694689">
                <a:moveTo>
                  <a:pt x="272802" y="224929"/>
                </a:moveTo>
                <a:lnTo>
                  <a:pt x="271779" y="225933"/>
                </a:lnTo>
                <a:lnTo>
                  <a:pt x="272802" y="224929"/>
                </a:lnTo>
                <a:close/>
              </a:path>
              <a:path w="1155700" h="694689">
                <a:moveTo>
                  <a:pt x="273073" y="224662"/>
                </a:moveTo>
                <a:lnTo>
                  <a:pt x="272802" y="224929"/>
                </a:lnTo>
                <a:lnTo>
                  <a:pt x="273073" y="224662"/>
                </a:lnTo>
                <a:close/>
              </a:path>
              <a:path w="1155700" h="694689">
                <a:moveTo>
                  <a:pt x="1008379" y="205867"/>
                </a:moveTo>
                <a:lnTo>
                  <a:pt x="899414" y="205867"/>
                </a:lnTo>
                <a:lnTo>
                  <a:pt x="900556" y="206883"/>
                </a:lnTo>
                <a:lnTo>
                  <a:pt x="918591" y="223138"/>
                </a:lnTo>
                <a:lnTo>
                  <a:pt x="917448" y="221996"/>
                </a:lnTo>
                <a:lnTo>
                  <a:pt x="1022405" y="221996"/>
                </a:lnTo>
                <a:lnTo>
                  <a:pt x="1008379" y="205867"/>
                </a:lnTo>
                <a:close/>
              </a:path>
              <a:path w="1155700" h="694689">
                <a:moveTo>
                  <a:pt x="900397" y="206752"/>
                </a:moveTo>
                <a:lnTo>
                  <a:pt x="900542" y="206883"/>
                </a:lnTo>
                <a:lnTo>
                  <a:pt x="900397" y="206752"/>
                </a:lnTo>
                <a:close/>
              </a:path>
              <a:path w="1155700" h="694689">
                <a:moveTo>
                  <a:pt x="880491" y="190500"/>
                </a:moveTo>
                <a:lnTo>
                  <a:pt x="900397" y="206752"/>
                </a:lnTo>
                <a:lnTo>
                  <a:pt x="899414" y="205867"/>
                </a:lnTo>
                <a:lnTo>
                  <a:pt x="1008379" y="205867"/>
                </a:lnTo>
                <a:lnTo>
                  <a:pt x="994856" y="191516"/>
                </a:lnTo>
                <a:lnTo>
                  <a:pt x="881888" y="191516"/>
                </a:lnTo>
                <a:lnTo>
                  <a:pt x="880491" y="190500"/>
                </a:lnTo>
                <a:close/>
              </a:path>
              <a:path w="1155700" h="694689">
                <a:moveTo>
                  <a:pt x="292480" y="205612"/>
                </a:moveTo>
                <a:lnTo>
                  <a:pt x="291465" y="206502"/>
                </a:lnTo>
                <a:lnTo>
                  <a:pt x="292480" y="205612"/>
                </a:lnTo>
                <a:close/>
              </a:path>
              <a:path w="1155700" h="694689">
                <a:moveTo>
                  <a:pt x="861059" y="175895"/>
                </a:moveTo>
                <a:lnTo>
                  <a:pt x="881888" y="191516"/>
                </a:lnTo>
                <a:lnTo>
                  <a:pt x="994856" y="191516"/>
                </a:lnTo>
                <a:lnTo>
                  <a:pt x="989711" y="186055"/>
                </a:lnTo>
                <a:lnTo>
                  <a:pt x="980064" y="176657"/>
                </a:lnTo>
                <a:lnTo>
                  <a:pt x="862329" y="176657"/>
                </a:lnTo>
                <a:lnTo>
                  <a:pt x="861059" y="175895"/>
                </a:lnTo>
                <a:close/>
              </a:path>
              <a:path w="1155700" h="694689">
                <a:moveTo>
                  <a:pt x="312931" y="187198"/>
                </a:moveTo>
                <a:lnTo>
                  <a:pt x="312674" y="187198"/>
                </a:lnTo>
                <a:lnTo>
                  <a:pt x="311403" y="188468"/>
                </a:lnTo>
                <a:lnTo>
                  <a:pt x="312931" y="187198"/>
                </a:lnTo>
                <a:close/>
              </a:path>
              <a:path w="1155700" h="694689">
                <a:moveTo>
                  <a:pt x="964488" y="161925"/>
                </a:moveTo>
                <a:lnTo>
                  <a:pt x="840994" y="161925"/>
                </a:lnTo>
                <a:lnTo>
                  <a:pt x="842391" y="162813"/>
                </a:lnTo>
                <a:lnTo>
                  <a:pt x="862329" y="176657"/>
                </a:lnTo>
                <a:lnTo>
                  <a:pt x="980064" y="176657"/>
                </a:lnTo>
                <a:lnTo>
                  <a:pt x="970026" y="166878"/>
                </a:lnTo>
                <a:lnTo>
                  <a:pt x="964488" y="161925"/>
                </a:lnTo>
                <a:close/>
              </a:path>
              <a:path w="1155700" h="694689">
                <a:moveTo>
                  <a:pt x="332081" y="171276"/>
                </a:moveTo>
                <a:lnTo>
                  <a:pt x="331850" y="171450"/>
                </a:lnTo>
                <a:lnTo>
                  <a:pt x="332081" y="171276"/>
                </a:lnTo>
                <a:close/>
              </a:path>
              <a:path w="1155700" h="694689">
                <a:moveTo>
                  <a:pt x="333372" y="170307"/>
                </a:moveTo>
                <a:lnTo>
                  <a:pt x="332081" y="171276"/>
                </a:lnTo>
                <a:lnTo>
                  <a:pt x="333372" y="170307"/>
                </a:lnTo>
                <a:close/>
              </a:path>
              <a:path w="1155700" h="694689">
                <a:moveTo>
                  <a:pt x="841139" y="162025"/>
                </a:moveTo>
                <a:lnTo>
                  <a:pt x="842281" y="162813"/>
                </a:lnTo>
                <a:lnTo>
                  <a:pt x="841139" y="162025"/>
                </a:lnTo>
                <a:close/>
              </a:path>
              <a:path w="1155700" h="694689">
                <a:moveTo>
                  <a:pt x="950004" y="148971"/>
                </a:moveTo>
                <a:lnTo>
                  <a:pt x="820420" y="148971"/>
                </a:lnTo>
                <a:lnTo>
                  <a:pt x="821944" y="149860"/>
                </a:lnTo>
                <a:lnTo>
                  <a:pt x="841139" y="162025"/>
                </a:lnTo>
                <a:lnTo>
                  <a:pt x="840994" y="161925"/>
                </a:lnTo>
                <a:lnTo>
                  <a:pt x="964488" y="161925"/>
                </a:lnTo>
                <a:lnTo>
                  <a:pt x="950004" y="148971"/>
                </a:lnTo>
                <a:close/>
              </a:path>
              <a:path w="1155700" h="694689">
                <a:moveTo>
                  <a:pt x="354329" y="154559"/>
                </a:moveTo>
                <a:lnTo>
                  <a:pt x="352805" y="155575"/>
                </a:lnTo>
                <a:lnTo>
                  <a:pt x="352977" y="155575"/>
                </a:lnTo>
                <a:lnTo>
                  <a:pt x="354329" y="154559"/>
                </a:lnTo>
                <a:close/>
              </a:path>
              <a:path w="1155700" h="694689">
                <a:moveTo>
                  <a:pt x="820620" y="149097"/>
                </a:moveTo>
                <a:lnTo>
                  <a:pt x="821830" y="149860"/>
                </a:lnTo>
                <a:lnTo>
                  <a:pt x="820620" y="149097"/>
                </a:lnTo>
                <a:close/>
              </a:path>
              <a:path w="1155700" h="694689">
                <a:moveTo>
                  <a:pt x="935439" y="136906"/>
                </a:moveTo>
                <a:lnTo>
                  <a:pt x="799465" y="136906"/>
                </a:lnTo>
                <a:lnTo>
                  <a:pt x="800862" y="137668"/>
                </a:lnTo>
                <a:lnTo>
                  <a:pt x="820620" y="149097"/>
                </a:lnTo>
                <a:lnTo>
                  <a:pt x="820420" y="148971"/>
                </a:lnTo>
                <a:lnTo>
                  <a:pt x="950004" y="148971"/>
                </a:lnTo>
                <a:lnTo>
                  <a:pt x="949578" y="148590"/>
                </a:lnTo>
                <a:lnTo>
                  <a:pt x="935439" y="136906"/>
                </a:lnTo>
                <a:close/>
              </a:path>
              <a:path w="1155700" h="694689">
                <a:moveTo>
                  <a:pt x="375793" y="140081"/>
                </a:moveTo>
                <a:lnTo>
                  <a:pt x="374142" y="141097"/>
                </a:lnTo>
                <a:lnTo>
                  <a:pt x="375449" y="140312"/>
                </a:lnTo>
                <a:lnTo>
                  <a:pt x="375793" y="140081"/>
                </a:lnTo>
                <a:close/>
              </a:path>
              <a:path w="1155700" h="694689">
                <a:moveTo>
                  <a:pt x="375449" y="140312"/>
                </a:moveTo>
                <a:lnTo>
                  <a:pt x="374142" y="141097"/>
                </a:lnTo>
                <a:lnTo>
                  <a:pt x="374285" y="141097"/>
                </a:lnTo>
                <a:lnTo>
                  <a:pt x="375449" y="140312"/>
                </a:lnTo>
                <a:close/>
              </a:path>
              <a:path w="1155700" h="694689">
                <a:moveTo>
                  <a:pt x="375835" y="140081"/>
                </a:moveTo>
                <a:lnTo>
                  <a:pt x="375449" y="140312"/>
                </a:lnTo>
                <a:lnTo>
                  <a:pt x="375835" y="140081"/>
                </a:lnTo>
                <a:close/>
              </a:path>
              <a:path w="1155700" h="694689">
                <a:moveTo>
                  <a:pt x="800172" y="137313"/>
                </a:moveTo>
                <a:lnTo>
                  <a:pt x="800787" y="137668"/>
                </a:lnTo>
                <a:lnTo>
                  <a:pt x="800172" y="137313"/>
                </a:lnTo>
                <a:close/>
              </a:path>
              <a:path w="1155700" h="694689">
                <a:moveTo>
                  <a:pt x="799465" y="136906"/>
                </a:moveTo>
                <a:lnTo>
                  <a:pt x="800172" y="137313"/>
                </a:lnTo>
                <a:lnTo>
                  <a:pt x="800862" y="137668"/>
                </a:lnTo>
                <a:lnTo>
                  <a:pt x="799465" y="136906"/>
                </a:lnTo>
                <a:close/>
              </a:path>
              <a:path w="1155700" h="694689">
                <a:moveTo>
                  <a:pt x="777875" y="125857"/>
                </a:moveTo>
                <a:lnTo>
                  <a:pt x="800172" y="137313"/>
                </a:lnTo>
                <a:lnTo>
                  <a:pt x="799465" y="136906"/>
                </a:lnTo>
                <a:lnTo>
                  <a:pt x="935439" y="136906"/>
                </a:lnTo>
                <a:lnTo>
                  <a:pt x="928370" y="131063"/>
                </a:lnTo>
                <a:lnTo>
                  <a:pt x="922285" y="126492"/>
                </a:lnTo>
                <a:lnTo>
                  <a:pt x="779399" y="126492"/>
                </a:lnTo>
                <a:lnTo>
                  <a:pt x="777875" y="125857"/>
                </a:lnTo>
                <a:close/>
              </a:path>
              <a:path w="1155700" h="694689">
                <a:moveTo>
                  <a:pt x="397637" y="127000"/>
                </a:moveTo>
                <a:lnTo>
                  <a:pt x="395858" y="128016"/>
                </a:lnTo>
                <a:lnTo>
                  <a:pt x="396673" y="127578"/>
                </a:lnTo>
                <a:lnTo>
                  <a:pt x="397637" y="127000"/>
                </a:lnTo>
                <a:close/>
              </a:path>
              <a:path w="1155700" h="694689">
                <a:moveTo>
                  <a:pt x="396673" y="127578"/>
                </a:moveTo>
                <a:lnTo>
                  <a:pt x="395858" y="128016"/>
                </a:lnTo>
                <a:lnTo>
                  <a:pt x="396673" y="127578"/>
                </a:lnTo>
                <a:close/>
              </a:path>
              <a:path w="1155700" h="694689">
                <a:moveTo>
                  <a:pt x="397748" y="127000"/>
                </a:moveTo>
                <a:lnTo>
                  <a:pt x="396673" y="127578"/>
                </a:lnTo>
                <a:lnTo>
                  <a:pt x="397748" y="127000"/>
                </a:lnTo>
                <a:close/>
              </a:path>
              <a:path w="1155700" h="694689">
                <a:moveTo>
                  <a:pt x="756312" y="115826"/>
                </a:moveTo>
                <a:lnTo>
                  <a:pt x="779399" y="126492"/>
                </a:lnTo>
                <a:lnTo>
                  <a:pt x="922285" y="126492"/>
                </a:lnTo>
                <a:lnTo>
                  <a:pt x="908765" y="116332"/>
                </a:lnTo>
                <a:lnTo>
                  <a:pt x="757554" y="116332"/>
                </a:lnTo>
                <a:lnTo>
                  <a:pt x="756312" y="115826"/>
                </a:lnTo>
                <a:close/>
              </a:path>
              <a:path w="1155700" h="694689">
                <a:moveTo>
                  <a:pt x="907920" y="115697"/>
                </a:moveTo>
                <a:lnTo>
                  <a:pt x="756030" y="115697"/>
                </a:lnTo>
                <a:lnTo>
                  <a:pt x="757554" y="116332"/>
                </a:lnTo>
                <a:lnTo>
                  <a:pt x="908765" y="116332"/>
                </a:lnTo>
                <a:lnTo>
                  <a:pt x="907920" y="115697"/>
                </a:lnTo>
                <a:close/>
              </a:path>
              <a:path w="1155700" h="694689">
                <a:moveTo>
                  <a:pt x="419480" y="115316"/>
                </a:moveTo>
                <a:lnTo>
                  <a:pt x="417702" y="116205"/>
                </a:lnTo>
                <a:lnTo>
                  <a:pt x="418601" y="115788"/>
                </a:lnTo>
                <a:lnTo>
                  <a:pt x="419480" y="115316"/>
                </a:lnTo>
                <a:close/>
              </a:path>
              <a:path w="1155700" h="694689">
                <a:moveTo>
                  <a:pt x="418601" y="115788"/>
                </a:moveTo>
                <a:lnTo>
                  <a:pt x="417702" y="116205"/>
                </a:lnTo>
                <a:lnTo>
                  <a:pt x="418601" y="115788"/>
                </a:lnTo>
                <a:close/>
              </a:path>
              <a:path w="1155700" h="694689">
                <a:moveTo>
                  <a:pt x="895068" y="106680"/>
                </a:moveTo>
                <a:lnTo>
                  <a:pt x="733805" y="106680"/>
                </a:lnTo>
                <a:lnTo>
                  <a:pt x="735456" y="107315"/>
                </a:lnTo>
                <a:lnTo>
                  <a:pt x="756312" y="115826"/>
                </a:lnTo>
                <a:lnTo>
                  <a:pt x="756030" y="115697"/>
                </a:lnTo>
                <a:lnTo>
                  <a:pt x="907920" y="115697"/>
                </a:lnTo>
                <a:lnTo>
                  <a:pt x="906399" y="114554"/>
                </a:lnTo>
                <a:lnTo>
                  <a:pt x="895068" y="106680"/>
                </a:lnTo>
                <a:close/>
              </a:path>
              <a:path w="1155700" h="694689">
                <a:moveTo>
                  <a:pt x="419622" y="115316"/>
                </a:moveTo>
                <a:lnTo>
                  <a:pt x="419480" y="115316"/>
                </a:lnTo>
                <a:lnTo>
                  <a:pt x="418601" y="115788"/>
                </a:lnTo>
                <a:lnTo>
                  <a:pt x="419622" y="115316"/>
                </a:lnTo>
                <a:close/>
              </a:path>
              <a:path w="1155700" h="694689">
                <a:moveTo>
                  <a:pt x="734685" y="107037"/>
                </a:moveTo>
                <a:lnTo>
                  <a:pt x="735368" y="107315"/>
                </a:lnTo>
                <a:lnTo>
                  <a:pt x="734685" y="107037"/>
                </a:lnTo>
                <a:close/>
              </a:path>
              <a:path w="1155700" h="694689">
                <a:moveTo>
                  <a:pt x="733805" y="106680"/>
                </a:moveTo>
                <a:lnTo>
                  <a:pt x="734685" y="107037"/>
                </a:lnTo>
                <a:lnTo>
                  <a:pt x="735456" y="107315"/>
                </a:lnTo>
                <a:lnTo>
                  <a:pt x="733805" y="106680"/>
                </a:lnTo>
                <a:close/>
              </a:path>
              <a:path w="1155700" h="694689">
                <a:moveTo>
                  <a:pt x="883520" y="98679"/>
                </a:moveTo>
                <a:lnTo>
                  <a:pt x="711453" y="98679"/>
                </a:lnTo>
                <a:lnTo>
                  <a:pt x="713231" y="99313"/>
                </a:lnTo>
                <a:lnTo>
                  <a:pt x="734685" y="107037"/>
                </a:lnTo>
                <a:lnTo>
                  <a:pt x="733805" y="106680"/>
                </a:lnTo>
                <a:lnTo>
                  <a:pt x="895068" y="106680"/>
                </a:lnTo>
                <a:lnTo>
                  <a:pt x="883920" y="98933"/>
                </a:lnTo>
                <a:lnTo>
                  <a:pt x="883520" y="98679"/>
                </a:lnTo>
                <a:close/>
              </a:path>
              <a:path w="1155700" h="694689">
                <a:moveTo>
                  <a:pt x="441832" y="105029"/>
                </a:moveTo>
                <a:lnTo>
                  <a:pt x="439547" y="105918"/>
                </a:lnTo>
                <a:lnTo>
                  <a:pt x="439913" y="105918"/>
                </a:lnTo>
                <a:lnTo>
                  <a:pt x="441832" y="105029"/>
                </a:lnTo>
                <a:close/>
              </a:path>
              <a:path w="1155700" h="694689">
                <a:moveTo>
                  <a:pt x="713152" y="99290"/>
                </a:moveTo>
                <a:close/>
              </a:path>
              <a:path w="1155700" h="694689">
                <a:moveTo>
                  <a:pt x="872935" y="91948"/>
                </a:moveTo>
                <a:lnTo>
                  <a:pt x="688721" y="91948"/>
                </a:lnTo>
                <a:lnTo>
                  <a:pt x="713152" y="99290"/>
                </a:lnTo>
                <a:lnTo>
                  <a:pt x="711453" y="98679"/>
                </a:lnTo>
                <a:lnTo>
                  <a:pt x="883520" y="98679"/>
                </a:lnTo>
                <a:lnTo>
                  <a:pt x="872935" y="91948"/>
                </a:lnTo>
                <a:close/>
              </a:path>
              <a:path w="1155700" h="694689">
                <a:moveTo>
                  <a:pt x="464057" y="96266"/>
                </a:moveTo>
                <a:lnTo>
                  <a:pt x="461899" y="97028"/>
                </a:lnTo>
                <a:lnTo>
                  <a:pt x="463176" y="96613"/>
                </a:lnTo>
                <a:lnTo>
                  <a:pt x="464057" y="96266"/>
                </a:lnTo>
                <a:close/>
              </a:path>
              <a:path w="1155700" h="694689">
                <a:moveTo>
                  <a:pt x="463176" y="96613"/>
                </a:moveTo>
                <a:lnTo>
                  <a:pt x="461899" y="97028"/>
                </a:lnTo>
                <a:lnTo>
                  <a:pt x="462122" y="97028"/>
                </a:lnTo>
                <a:lnTo>
                  <a:pt x="463176" y="96613"/>
                </a:lnTo>
                <a:close/>
              </a:path>
              <a:path w="1155700" h="694689">
                <a:moveTo>
                  <a:pt x="464245" y="96266"/>
                </a:moveTo>
                <a:lnTo>
                  <a:pt x="464057" y="96266"/>
                </a:lnTo>
                <a:lnTo>
                  <a:pt x="463176" y="96613"/>
                </a:lnTo>
                <a:lnTo>
                  <a:pt x="464245" y="96266"/>
                </a:lnTo>
                <a:close/>
              </a:path>
              <a:path w="1155700" h="694689">
                <a:moveTo>
                  <a:pt x="863947" y="86233"/>
                </a:moveTo>
                <a:lnTo>
                  <a:pt x="665733" y="86233"/>
                </a:lnTo>
                <a:lnTo>
                  <a:pt x="667766" y="86741"/>
                </a:lnTo>
                <a:lnTo>
                  <a:pt x="690372" y="92456"/>
                </a:lnTo>
                <a:lnTo>
                  <a:pt x="688721" y="91948"/>
                </a:lnTo>
                <a:lnTo>
                  <a:pt x="872935" y="91948"/>
                </a:lnTo>
                <a:lnTo>
                  <a:pt x="863947" y="86233"/>
                </a:lnTo>
                <a:close/>
              </a:path>
              <a:path w="1155700" h="694689">
                <a:moveTo>
                  <a:pt x="487179" y="89027"/>
                </a:moveTo>
                <a:lnTo>
                  <a:pt x="486537" y="89027"/>
                </a:lnTo>
                <a:lnTo>
                  <a:pt x="484250" y="89788"/>
                </a:lnTo>
                <a:lnTo>
                  <a:pt x="487179" y="89027"/>
                </a:lnTo>
                <a:close/>
              </a:path>
              <a:path w="1155700" h="694689">
                <a:moveTo>
                  <a:pt x="667668" y="86721"/>
                </a:moveTo>
                <a:close/>
              </a:path>
              <a:path w="1155700" h="694689">
                <a:moveTo>
                  <a:pt x="856535" y="81787"/>
                </a:moveTo>
                <a:lnTo>
                  <a:pt x="642874" y="81787"/>
                </a:lnTo>
                <a:lnTo>
                  <a:pt x="644905" y="82169"/>
                </a:lnTo>
                <a:lnTo>
                  <a:pt x="667668" y="86721"/>
                </a:lnTo>
                <a:lnTo>
                  <a:pt x="665733" y="86233"/>
                </a:lnTo>
                <a:lnTo>
                  <a:pt x="863947" y="86233"/>
                </a:lnTo>
                <a:lnTo>
                  <a:pt x="860551" y="84074"/>
                </a:lnTo>
                <a:lnTo>
                  <a:pt x="856535" y="81787"/>
                </a:lnTo>
                <a:close/>
              </a:path>
              <a:path w="1155700" h="694689">
                <a:moveTo>
                  <a:pt x="510093" y="83312"/>
                </a:moveTo>
                <a:lnTo>
                  <a:pt x="509143" y="83312"/>
                </a:lnTo>
                <a:lnTo>
                  <a:pt x="506729" y="83947"/>
                </a:lnTo>
                <a:lnTo>
                  <a:pt x="510093" y="83312"/>
                </a:lnTo>
                <a:close/>
              </a:path>
              <a:path w="1155700" h="694689">
                <a:moveTo>
                  <a:pt x="644495" y="82110"/>
                </a:moveTo>
                <a:lnTo>
                  <a:pt x="644788" y="82169"/>
                </a:lnTo>
                <a:lnTo>
                  <a:pt x="644495" y="82110"/>
                </a:lnTo>
                <a:close/>
              </a:path>
              <a:path w="1155700" h="694689">
                <a:moveTo>
                  <a:pt x="642874" y="81787"/>
                </a:moveTo>
                <a:lnTo>
                  <a:pt x="644495" y="82110"/>
                </a:lnTo>
                <a:lnTo>
                  <a:pt x="644905" y="82169"/>
                </a:lnTo>
                <a:lnTo>
                  <a:pt x="642874" y="81787"/>
                </a:lnTo>
                <a:close/>
              </a:path>
              <a:path w="1155700" h="694689">
                <a:moveTo>
                  <a:pt x="621183" y="78797"/>
                </a:moveTo>
                <a:lnTo>
                  <a:pt x="644495" y="82110"/>
                </a:lnTo>
                <a:lnTo>
                  <a:pt x="642874" y="81787"/>
                </a:lnTo>
                <a:lnTo>
                  <a:pt x="856535" y="81787"/>
                </a:lnTo>
                <a:lnTo>
                  <a:pt x="851403" y="78867"/>
                </a:lnTo>
                <a:lnTo>
                  <a:pt x="622046" y="78867"/>
                </a:lnTo>
                <a:lnTo>
                  <a:pt x="621183" y="78797"/>
                </a:lnTo>
                <a:close/>
              </a:path>
              <a:path w="1155700" h="694689">
                <a:moveTo>
                  <a:pt x="531622" y="79248"/>
                </a:moveTo>
                <a:lnTo>
                  <a:pt x="528827" y="79629"/>
                </a:lnTo>
                <a:lnTo>
                  <a:pt x="530713" y="79419"/>
                </a:lnTo>
                <a:lnTo>
                  <a:pt x="531622" y="79248"/>
                </a:lnTo>
                <a:close/>
              </a:path>
              <a:path w="1155700" h="694689">
                <a:moveTo>
                  <a:pt x="530713" y="79419"/>
                </a:moveTo>
                <a:lnTo>
                  <a:pt x="528827" y="79629"/>
                </a:lnTo>
                <a:lnTo>
                  <a:pt x="529603" y="79629"/>
                </a:lnTo>
                <a:lnTo>
                  <a:pt x="530713" y="79419"/>
                </a:lnTo>
                <a:close/>
              </a:path>
              <a:path w="1155700" h="694689">
                <a:moveTo>
                  <a:pt x="532257" y="79248"/>
                </a:moveTo>
                <a:lnTo>
                  <a:pt x="531622" y="79248"/>
                </a:lnTo>
                <a:lnTo>
                  <a:pt x="530713" y="79419"/>
                </a:lnTo>
                <a:lnTo>
                  <a:pt x="532257" y="79248"/>
                </a:lnTo>
                <a:close/>
              </a:path>
              <a:path w="1155700" h="694689">
                <a:moveTo>
                  <a:pt x="619887" y="78612"/>
                </a:moveTo>
                <a:lnTo>
                  <a:pt x="621183" y="78797"/>
                </a:lnTo>
                <a:lnTo>
                  <a:pt x="622046" y="78867"/>
                </a:lnTo>
                <a:lnTo>
                  <a:pt x="619887" y="78612"/>
                </a:lnTo>
                <a:close/>
              </a:path>
              <a:path w="1155700" h="694689">
                <a:moveTo>
                  <a:pt x="850956" y="78612"/>
                </a:moveTo>
                <a:lnTo>
                  <a:pt x="619887" y="78612"/>
                </a:lnTo>
                <a:lnTo>
                  <a:pt x="622046" y="78867"/>
                </a:lnTo>
                <a:lnTo>
                  <a:pt x="851403" y="78867"/>
                </a:lnTo>
                <a:lnTo>
                  <a:pt x="850956" y="78612"/>
                </a:lnTo>
                <a:close/>
              </a:path>
              <a:path w="1155700" h="694689">
                <a:moveTo>
                  <a:pt x="598195" y="76939"/>
                </a:moveTo>
                <a:lnTo>
                  <a:pt x="621183" y="78797"/>
                </a:lnTo>
                <a:lnTo>
                  <a:pt x="619887" y="78612"/>
                </a:lnTo>
                <a:lnTo>
                  <a:pt x="850956" y="78612"/>
                </a:lnTo>
                <a:lnTo>
                  <a:pt x="848056" y="76962"/>
                </a:lnTo>
                <a:lnTo>
                  <a:pt x="598931" y="76962"/>
                </a:lnTo>
                <a:lnTo>
                  <a:pt x="598195" y="76939"/>
                </a:lnTo>
                <a:close/>
              </a:path>
              <a:path w="1155700" h="694689">
                <a:moveTo>
                  <a:pt x="553974" y="76835"/>
                </a:moveTo>
                <a:lnTo>
                  <a:pt x="551179" y="77088"/>
                </a:lnTo>
                <a:lnTo>
                  <a:pt x="551925" y="77062"/>
                </a:lnTo>
                <a:lnTo>
                  <a:pt x="553974" y="76835"/>
                </a:lnTo>
                <a:close/>
              </a:path>
              <a:path w="1155700" h="694689">
                <a:moveTo>
                  <a:pt x="551925" y="77062"/>
                </a:moveTo>
                <a:lnTo>
                  <a:pt x="551179" y="77088"/>
                </a:lnTo>
                <a:lnTo>
                  <a:pt x="551688" y="77088"/>
                </a:lnTo>
                <a:lnTo>
                  <a:pt x="551925" y="77062"/>
                </a:lnTo>
                <a:close/>
              </a:path>
              <a:path w="1155700" h="694689">
                <a:moveTo>
                  <a:pt x="558364" y="76835"/>
                </a:moveTo>
                <a:lnTo>
                  <a:pt x="553974" y="76835"/>
                </a:lnTo>
                <a:lnTo>
                  <a:pt x="551925" y="77062"/>
                </a:lnTo>
                <a:lnTo>
                  <a:pt x="558364" y="76835"/>
                </a:lnTo>
                <a:close/>
              </a:path>
              <a:path w="1155700" h="694689">
                <a:moveTo>
                  <a:pt x="596900" y="76835"/>
                </a:moveTo>
                <a:lnTo>
                  <a:pt x="598195" y="76939"/>
                </a:lnTo>
                <a:lnTo>
                  <a:pt x="598931" y="76962"/>
                </a:lnTo>
                <a:lnTo>
                  <a:pt x="596900" y="76835"/>
                </a:lnTo>
                <a:close/>
              </a:path>
              <a:path w="1155700" h="694689">
                <a:moveTo>
                  <a:pt x="847833" y="76835"/>
                </a:moveTo>
                <a:lnTo>
                  <a:pt x="596900" y="76835"/>
                </a:lnTo>
                <a:lnTo>
                  <a:pt x="598931" y="76962"/>
                </a:lnTo>
                <a:lnTo>
                  <a:pt x="848056" y="76962"/>
                </a:lnTo>
                <a:lnTo>
                  <a:pt x="847833" y="76835"/>
                </a:lnTo>
                <a:close/>
              </a:path>
              <a:path w="1155700" h="694689">
                <a:moveTo>
                  <a:pt x="846717" y="76200"/>
                </a:moveTo>
                <a:lnTo>
                  <a:pt x="576326" y="76200"/>
                </a:lnTo>
                <a:lnTo>
                  <a:pt x="575153" y="76241"/>
                </a:lnTo>
                <a:lnTo>
                  <a:pt x="598195" y="76939"/>
                </a:lnTo>
                <a:lnTo>
                  <a:pt x="596900" y="76835"/>
                </a:lnTo>
                <a:lnTo>
                  <a:pt x="847833" y="76835"/>
                </a:lnTo>
                <a:lnTo>
                  <a:pt x="846717" y="76200"/>
                </a:lnTo>
                <a:close/>
              </a:path>
              <a:path w="1155700" h="694689">
                <a:moveTo>
                  <a:pt x="576326" y="76200"/>
                </a:moveTo>
                <a:lnTo>
                  <a:pt x="573786" y="76200"/>
                </a:lnTo>
                <a:lnTo>
                  <a:pt x="575153" y="76241"/>
                </a:lnTo>
                <a:lnTo>
                  <a:pt x="576326" y="76200"/>
                </a:lnTo>
                <a:close/>
              </a:path>
            </a:pathLst>
          </a:custGeom>
          <a:solidFill>
            <a:srgbClr val="454551"/>
          </a:solidFill>
        </p:spPr>
        <p:txBody>
          <a:bodyPr wrap="square" lIns="0" tIns="0" rIns="0" bIns="0" rtlCol="0"/>
          <a:lstStyle/>
          <a:p>
            <a:endParaRPr sz="1350" dirty="0"/>
          </a:p>
        </p:txBody>
      </p:sp>
      <p:sp>
        <p:nvSpPr>
          <p:cNvPr id="8" name="object 8"/>
          <p:cNvSpPr/>
          <p:nvPr/>
        </p:nvSpPr>
        <p:spPr>
          <a:xfrm>
            <a:off x="808534" y="3474348"/>
            <a:ext cx="2372868" cy="1993392"/>
          </a:xfrm>
          <a:prstGeom prst="rect">
            <a:avLst/>
          </a:prstGeom>
          <a:blipFill>
            <a:blip r:embed="rId3" cstate="print"/>
            <a:stretch>
              <a:fillRect/>
            </a:stretch>
          </a:blipFill>
        </p:spPr>
        <p:txBody>
          <a:bodyPr wrap="square" lIns="0" tIns="0" rIns="0" bIns="0" rtlCol="0"/>
          <a:lstStyle/>
          <a:p>
            <a:endParaRPr sz="1350" dirty="0"/>
          </a:p>
        </p:txBody>
      </p:sp>
      <p:sp>
        <p:nvSpPr>
          <p:cNvPr id="9" name="object 9"/>
          <p:cNvSpPr/>
          <p:nvPr/>
        </p:nvSpPr>
        <p:spPr>
          <a:xfrm>
            <a:off x="3484973" y="3645024"/>
            <a:ext cx="5304662" cy="2029968"/>
          </a:xfrm>
          <a:prstGeom prst="rect">
            <a:avLst/>
          </a:prstGeom>
          <a:blipFill>
            <a:blip r:embed="rId4" cstate="print"/>
            <a:stretch>
              <a:fillRect/>
            </a:stretch>
          </a:blipFill>
        </p:spPr>
        <p:txBody>
          <a:bodyPr wrap="square" lIns="0" tIns="0" rIns="0" bIns="0" rtlCol="0"/>
          <a:lstStyle/>
          <a:p>
            <a:endParaRPr sz="1350" dirty="0"/>
          </a:p>
        </p:txBody>
      </p:sp>
      <p:sp>
        <p:nvSpPr>
          <p:cNvPr id="12" name="Rectangle 2">
            <a:extLst>
              <a:ext uri="{FF2B5EF4-FFF2-40B4-BE49-F238E27FC236}">
                <a16:creationId xmlns:a16="http://schemas.microsoft.com/office/drawing/2014/main" id="{00EF4167-2B58-4667-A322-A4C3FFA281F0}"/>
              </a:ext>
            </a:extLst>
          </p:cNvPr>
          <p:cNvSpPr txBox="1">
            <a:spLocks noChangeArrowheads="1"/>
          </p:cNvSpPr>
          <p:nvPr/>
        </p:nvSpPr>
        <p:spPr>
          <a:xfrm>
            <a:off x="107504" y="125760"/>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Unidades de datos de protocolo</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28874" y="3448050"/>
            <a:ext cx="8086249" cy="1719830"/>
          </a:xfrm>
          <a:prstGeom prst="rect">
            <a:avLst/>
          </a:prstGeom>
        </p:spPr>
        <p:txBody>
          <a:bodyPr vert="horz" wrap="square" lIns="0" tIns="0" rIns="0" bIns="0" rtlCol="0">
            <a:spAutoFit/>
          </a:bodyPr>
          <a:lstStyle/>
          <a:p>
            <a:pPr marL="180975" indent="-171450">
              <a:buClr>
                <a:srgbClr val="454551"/>
              </a:buClr>
              <a:buFont typeface="Arial"/>
              <a:buChar char="•"/>
              <a:tabLst>
                <a:tab pos="180975" algn="l"/>
              </a:tabLst>
            </a:pPr>
            <a:r>
              <a:rPr sz="2100" b="1" spc="-11" dirty="0">
                <a:solidFill>
                  <a:srgbClr val="00AF50"/>
                </a:solidFill>
                <a:latin typeface="Calibri"/>
                <a:cs typeface="Calibri"/>
              </a:rPr>
              <a:t>L4</a:t>
            </a:r>
            <a:r>
              <a:rPr sz="2100" b="1" spc="11" dirty="0">
                <a:solidFill>
                  <a:srgbClr val="00AF50"/>
                </a:solidFill>
                <a:latin typeface="Calibri"/>
                <a:cs typeface="Calibri"/>
              </a:rPr>
              <a:t> </a:t>
            </a:r>
            <a:r>
              <a:rPr sz="2100" b="1" spc="-11" dirty="0">
                <a:solidFill>
                  <a:srgbClr val="00AF50"/>
                </a:solidFill>
                <a:latin typeface="Calibri"/>
                <a:cs typeface="Calibri"/>
              </a:rPr>
              <a:t>–</a:t>
            </a:r>
            <a:r>
              <a:rPr sz="2100" b="1" spc="8" dirty="0">
                <a:solidFill>
                  <a:srgbClr val="00AF50"/>
                </a:solidFill>
                <a:latin typeface="Calibri"/>
                <a:cs typeface="Calibri"/>
              </a:rPr>
              <a:t> </a:t>
            </a:r>
            <a:r>
              <a:rPr sz="2100" b="1" spc="-15" dirty="0">
                <a:solidFill>
                  <a:srgbClr val="00AF50"/>
                </a:solidFill>
                <a:latin typeface="Calibri"/>
                <a:cs typeface="Calibri"/>
              </a:rPr>
              <a:t>N</a:t>
            </a:r>
            <a:r>
              <a:rPr sz="2100" b="1" spc="-23" dirty="0">
                <a:solidFill>
                  <a:srgbClr val="00AF50"/>
                </a:solidFill>
                <a:latin typeface="Calibri"/>
                <a:cs typeface="Calibri"/>
              </a:rPr>
              <a:t>ú</a:t>
            </a:r>
            <a:r>
              <a:rPr sz="2100" b="1" spc="-4" dirty="0">
                <a:solidFill>
                  <a:srgbClr val="00AF50"/>
                </a:solidFill>
                <a:latin typeface="Calibri"/>
                <a:cs typeface="Calibri"/>
              </a:rPr>
              <a:t>me</a:t>
            </a:r>
            <a:r>
              <a:rPr sz="2100" b="1" spc="-26" dirty="0">
                <a:solidFill>
                  <a:srgbClr val="00AF50"/>
                </a:solidFill>
                <a:latin typeface="Calibri"/>
                <a:cs typeface="Calibri"/>
              </a:rPr>
              <a:t>r</a:t>
            </a:r>
            <a:r>
              <a:rPr sz="2100" b="1" spc="-11" dirty="0">
                <a:solidFill>
                  <a:srgbClr val="00AF50"/>
                </a:solidFill>
                <a:latin typeface="Calibri"/>
                <a:cs typeface="Calibri"/>
              </a:rPr>
              <a:t>os</a:t>
            </a:r>
            <a:r>
              <a:rPr sz="2100" b="1" dirty="0">
                <a:solidFill>
                  <a:srgbClr val="00AF50"/>
                </a:solidFill>
                <a:latin typeface="Calibri"/>
                <a:cs typeface="Calibri"/>
              </a:rPr>
              <a:t> </a:t>
            </a:r>
            <a:r>
              <a:rPr sz="2100" b="1" spc="-11" dirty="0">
                <a:solidFill>
                  <a:srgbClr val="00AF50"/>
                </a:solidFill>
                <a:latin typeface="Calibri"/>
                <a:cs typeface="Calibri"/>
              </a:rPr>
              <a:t>de</a:t>
            </a:r>
            <a:r>
              <a:rPr sz="2100" b="1" dirty="0">
                <a:solidFill>
                  <a:srgbClr val="00AF50"/>
                </a:solidFill>
                <a:latin typeface="Calibri"/>
                <a:cs typeface="Calibri"/>
              </a:rPr>
              <a:t> </a:t>
            </a:r>
            <a:r>
              <a:rPr sz="2100" b="1" spc="-15" dirty="0">
                <a:solidFill>
                  <a:srgbClr val="00AF50"/>
                </a:solidFill>
                <a:latin typeface="Calibri"/>
                <a:cs typeface="Calibri"/>
              </a:rPr>
              <a:t>Puer</a:t>
            </a:r>
            <a:r>
              <a:rPr sz="2100" b="1" spc="-30" dirty="0">
                <a:solidFill>
                  <a:srgbClr val="00AF50"/>
                </a:solidFill>
                <a:latin typeface="Calibri"/>
                <a:cs typeface="Calibri"/>
              </a:rPr>
              <a:t>t</a:t>
            </a:r>
            <a:r>
              <a:rPr sz="2100" b="1" spc="-11" dirty="0">
                <a:solidFill>
                  <a:srgbClr val="00AF50"/>
                </a:solidFill>
                <a:latin typeface="Calibri"/>
                <a:cs typeface="Calibri"/>
              </a:rPr>
              <a:t>os:</a:t>
            </a:r>
            <a:r>
              <a:rPr sz="2100" b="1" spc="19" dirty="0">
                <a:solidFill>
                  <a:srgbClr val="00AF50"/>
                </a:solidFill>
                <a:latin typeface="Calibri"/>
                <a:cs typeface="Calibri"/>
              </a:rPr>
              <a:t> </a:t>
            </a:r>
            <a:r>
              <a:rPr sz="2100" spc="-4" dirty="0">
                <a:solidFill>
                  <a:schemeClr val="bg2">
                    <a:lumMod val="25000"/>
                  </a:schemeClr>
                </a:solidFill>
                <a:latin typeface="Calibri"/>
                <a:cs typeface="Calibri"/>
              </a:rPr>
              <a:t>Co</a:t>
            </a:r>
            <a:r>
              <a:rPr sz="2100" spc="-45" dirty="0">
                <a:solidFill>
                  <a:schemeClr val="bg2">
                    <a:lumMod val="25000"/>
                  </a:schemeClr>
                </a:solidFill>
                <a:latin typeface="Calibri"/>
                <a:cs typeface="Calibri"/>
              </a:rPr>
              <a:t>n</a:t>
            </a:r>
            <a:r>
              <a:rPr sz="2100" spc="-34" dirty="0">
                <a:solidFill>
                  <a:schemeClr val="bg2">
                    <a:lumMod val="25000"/>
                  </a:schemeClr>
                </a:solidFill>
                <a:latin typeface="Calibri"/>
                <a:cs typeface="Calibri"/>
              </a:rPr>
              <a:t>v</a:t>
            </a:r>
            <a:r>
              <a:rPr sz="2100" spc="-11" dirty="0">
                <a:solidFill>
                  <a:schemeClr val="bg2">
                    <a:lumMod val="25000"/>
                  </a:schemeClr>
                </a:solidFill>
                <a:latin typeface="Calibri"/>
                <a:cs typeface="Calibri"/>
              </a:rPr>
              <a:t>e</a:t>
            </a:r>
            <a:r>
              <a:rPr sz="2100" spc="-49" dirty="0">
                <a:solidFill>
                  <a:schemeClr val="bg2">
                    <a:lumMod val="25000"/>
                  </a:schemeClr>
                </a:solidFill>
                <a:latin typeface="Calibri"/>
                <a:cs typeface="Calibri"/>
              </a:rPr>
              <a:t>r</a:t>
            </a:r>
            <a:r>
              <a:rPr sz="2100" spc="-15" dirty="0">
                <a:solidFill>
                  <a:schemeClr val="bg2">
                    <a:lumMod val="25000"/>
                  </a:schemeClr>
                </a:solidFill>
                <a:latin typeface="Calibri"/>
                <a:cs typeface="Calibri"/>
              </a:rPr>
              <a:t>sacione</a:t>
            </a:r>
            <a:r>
              <a:rPr sz="2100" spc="-11" dirty="0">
                <a:solidFill>
                  <a:schemeClr val="bg2">
                    <a:lumMod val="25000"/>
                  </a:schemeClr>
                </a:solidFill>
                <a:latin typeface="Calibri"/>
                <a:cs typeface="Calibri"/>
              </a:rPr>
              <a:t>s</a:t>
            </a:r>
            <a:r>
              <a:rPr sz="2100" spc="11" dirty="0">
                <a:solidFill>
                  <a:schemeClr val="bg2">
                    <a:lumMod val="25000"/>
                  </a:schemeClr>
                </a:solidFill>
                <a:latin typeface="Calibri"/>
                <a:cs typeface="Calibri"/>
              </a:rPr>
              <a:t> </a:t>
            </a:r>
            <a:r>
              <a:rPr sz="2100" spc="-11" dirty="0">
                <a:solidFill>
                  <a:schemeClr val="bg2">
                    <a:lumMod val="25000"/>
                  </a:schemeClr>
                </a:solidFill>
                <a:latin typeface="Calibri"/>
                <a:cs typeface="Calibri"/>
              </a:rPr>
              <a:t>e</a:t>
            </a:r>
            <a:r>
              <a:rPr sz="2100" spc="-38" dirty="0">
                <a:solidFill>
                  <a:schemeClr val="bg2">
                    <a:lumMod val="25000"/>
                  </a:schemeClr>
                </a:solidFill>
                <a:latin typeface="Calibri"/>
                <a:cs typeface="Calibri"/>
              </a:rPr>
              <a:t>n</a:t>
            </a:r>
            <a:r>
              <a:rPr sz="2100" spc="-8" dirty="0">
                <a:solidFill>
                  <a:schemeClr val="bg2">
                    <a:lumMod val="25000"/>
                  </a:schemeClr>
                </a:solidFill>
                <a:latin typeface="Calibri"/>
                <a:cs typeface="Calibri"/>
              </a:rPr>
              <a:t>t</a:t>
            </a:r>
            <a:r>
              <a:rPr sz="2100" spc="-41" dirty="0">
                <a:solidFill>
                  <a:schemeClr val="bg2">
                    <a:lumMod val="25000"/>
                  </a:schemeClr>
                </a:solidFill>
                <a:latin typeface="Calibri"/>
                <a:cs typeface="Calibri"/>
              </a:rPr>
              <a:t>r</a:t>
            </a:r>
            <a:r>
              <a:rPr sz="2100" spc="-11" dirty="0">
                <a:solidFill>
                  <a:schemeClr val="bg2">
                    <a:lumMod val="25000"/>
                  </a:schemeClr>
                </a:solidFill>
                <a:latin typeface="Calibri"/>
                <a:cs typeface="Calibri"/>
              </a:rPr>
              <a:t>e</a:t>
            </a:r>
            <a:r>
              <a:rPr sz="2100" dirty="0">
                <a:solidFill>
                  <a:schemeClr val="bg2">
                    <a:lumMod val="25000"/>
                  </a:schemeClr>
                </a:solidFill>
                <a:latin typeface="Calibri"/>
                <a:cs typeface="Calibri"/>
              </a:rPr>
              <a:t> apl</a:t>
            </a:r>
            <a:r>
              <a:rPr sz="2100" spc="-11" dirty="0">
                <a:solidFill>
                  <a:schemeClr val="bg2">
                    <a:lumMod val="25000"/>
                  </a:schemeClr>
                </a:solidFill>
                <a:latin typeface="Calibri"/>
                <a:cs typeface="Calibri"/>
              </a:rPr>
              <a:t>i</a:t>
            </a:r>
            <a:r>
              <a:rPr sz="2100" spc="-26" dirty="0">
                <a:solidFill>
                  <a:schemeClr val="bg2">
                    <a:lumMod val="25000"/>
                  </a:schemeClr>
                </a:solidFill>
                <a:latin typeface="Calibri"/>
                <a:cs typeface="Calibri"/>
              </a:rPr>
              <a:t>c</a:t>
            </a:r>
            <a:r>
              <a:rPr sz="2100" spc="-11" dirty="0">
                <a:solidFill>
                  <a:schemeClr val="bg2">
                    <a:lumMod val="25000"/>
                  </a:schemeClr>
                </a:solidFill>
                <a:latin typeface="Calibri"/>
                <a:cs typeface="Calibri"/>
              </a:rPr>
              <a:t>aciones</a:t>
            </a:r>
            <a:r>
              <a:rPr sz="2100" spc="11" dirty="0">
                <a:solidFill>
                  <a:schemeClr val="bg2">
                    <a:lumMod val="25000"/>
                  </a:schemeClr>
                </a:solidFill>
                <a:latin typeface="Calibri"/>
                <a:cs typeface="Calibri"/>
              </a:rPr>
              <a:t> </a:t>
            </a:r>
            <a:r>
              <a:rPr sz="2100" dirty="0">
                <a:solidFill>
                  <a:schemeClr val="bg2">
                    <a:lumMod val="25000"/>
                  </a:schemeClr>
                </a:solidFill>
                <a:latin typeface="Calibri"/>
                <a:cs typeface="Calibri"/>
              </a:rPr>
              <a:t>o</a:t>
            </a:r>
            <a:r>
              <a:rPr sz="2100" spc="-4" dirty="0">
                <a:solidFill>
                  <a:schemeClr val="bg2">
                    <a:lumMod val="25000"/>
                  </a:schemeClr>
                </a:solidFill>
                <a:latin typeface="Calibri"/>
                <a:cs typeface="Calibri"/>
              </a:rPr>
              <a:t> </a:t>
            </a:r>
            <a:r>
              <a:rPr sz="2100" spc="-15" dirty="0">
                <a:solidFill>
                  <a:schemeClr val="bg2">
                    <a:lumMod val="25000"/>
                  </a:schemeClr>
                </a:solidFill>
                <a:latin typeface="Calibri"/>
                <a:cs typeface="Calibri"/>
              </a:rPr>
              <a:t>p</a:t>
            </a:r>
            <a:r>
              <a:rPr sz="2100" spc="-49" dirty="0">
                <a:solidFill>
                  <a:schemeClr val="bg2">
                    <a:lumMod val="25000"/>
                  </a:schemeClr>
                </a:solidFill>
                <a:latin typeface="Calibri"/>
                <a:cs typeface="Calibri"/>
              </a:rPr>
              <a:t>r</a:t>
            </a:r>
            <a:r>
              <a:rPr sz="2100" spc="-15" dirty="0">
                <a:solidFill>
                  <a:schemeClr val="bg2">
                    <a:lumMod val="25000"/>
                  </a:schemeClr>
                </a:solidFill>
                <a:latin typeface="Calibri"/>
                <a:cs typeface="Calibri"/>
              </a:rPr>
              <a:t>ocesos.</a:t>
            </a:r>
            <a:endParaRPr sz="2100" dirty="0">
              <a:solidFill>
                <a:schemeClr val="bg2">
                  <a:lumMod val="25000"/>
                </a:schemeClr>
              </a:solidFill>
              <a:latin typeface="Calibri"/>
              <a:cs typeface="Calibri"/>
            </a:endParaRPr>
          </a:p>
          <a:p>
            <a:pPr>
              <a:spcBef>
                <a:spcPts val="16"/>
              </a:spcBef>
              <a:buClr>
                <a:srgbClr val="454551"/>
              </a:buClr>
              <a:buFont typeface="Arial"/>
              <a:buChar char="•"/>
            </a:pPr>
            <a:endParaRPr sz="2438" dirty="0">
              <a:solidFill>
                <a:schemeClr val="bg2">
                  <a:lumMod val="25000"/>
                </a:schemeClr>
              </a:solidFill>
              <a:latin typeface="Times New Roman"/>
              <a:cs typeface="Times New Roman"/>
            </a:endParaRPr>
          </a:p>
          <a:p>
            <a:pPr marL="180975" indent="-171450">
              <a:buClr>
                <a:srgbClr val="454551"/>
              </a:buClr>
              <a:buFont typeface="Arial"/>
              <a:buChar char="•"/>
              <a:tabLst>
                <a:tab pos="180975" algn="l"/>
              </a:tabLst>
            </a:pPr>
            <a:r>
              <a:rPr sz="2100" b="1" spc="-11" dirty="0">
                <a:solidFill>
                  <a:srgbClr val="0070C0"/>
                </a:solidFill>
                <a:latin typeface="Calibri"/>
                <a:cs typeface="Calibri"/>
              </a:rPr>
              <a:t>L3</a:t>
            </a:r>
            <a:r>
              <a:rPr sz="2100" b="1" spc="11" dirty="0">
                <a:solidFill>
                  <a:srgbClr val="0070C0"/>
                </a:solidFill>
                <a:latin typeface="Calibri"/>
                <a:cs typeface="Calibri"/>
              </a:rPr>
              <a:t> </a:t>
            </a:r>
            <a:r>
              <a:rPr sz="2100" b="1" spc="-11" dirty="0">
                <a:solidFill>
                  <a:srgbClr val="0070C0"/>
                </a:solidFill>
                <a:latin typeface="Calibri"/>
                <a:cs typeface="Calibri"/>
              </a:rPr>
              <a:t>–</a:t>
            </a:r>
            <a:r>
              <a:rPr sz="2100" b="1" spc="8" dirty="0">
                <a:solidFill>
                  <a:srgbClr val="0070C0"/>
                </a:solidFill>
                <a:latin typeface="Calibri"/>
                <a:cs typeface="Calibri"/>
              </a:rPr>
              <a:t> </a:t>
            </a:r>
            <a:r>
              <a:rPr sz="2100" b="1" spc="-15" dirty="0">
                <a:solidFill>
                  <a:srgbClr val="0070C0"/>
                </a:solidFill>
                <a:latin typeface="Calibri"/>
                <a:cs typeface="Calibri"/>
              </a:rPr>
              <a:t>Di</a:t>
            </a:r>
            <a:r>
              <a:rPr sz="2100" b="1" spc="-34" dirty="0">
                <a:solidFill>
                  <a:srgbClr val="0070C0"/>
                </a:solidFill>
                <a:latin typeface="Calibri"/>
                <a:cs typeface="Calibri"/>
              </a:rPr>
              <a:t>r</a:t>
            </a:r>
            <a:r>
              <a:rPr sz="2100" b="1" spc="-15" dirty="0">
                <a:solidFill>
                  <a:srgbClr val="0070C0"/>
                </a:solidFill>
                <a:latin typeface="Calibri"/>
                <a:cs typeface="Calibri"/>
              </a:rPr>
              <a:t>ec</a:t>
            </a:r>
            <a:r>
              <a:rPr sz="2100" b="1" spc="-8" dirty="0">
                <a:solidFill>
                  <a:srgbClr val="0070C0"/>
                </a:solidFill>
                <a:latin typeface="Calibri"/>
                <a:cs typeface="Calibri"/>
              </a:rPr>
              <a:t>c</a:t>
            </a:r>
            <a:r>
              <a:rPr sz="2100" b="1" spc="-11" dirty="0">
                <a:solidFill>
                  <a:srgbClr val="0070C0"/>
                </a:solidFill>
                <a:latin typeface="Calibri"/>
                <a:cs typeface="Calibri"/>
              </a:rPr>
              <a:t>io</a:t>
            </a:r>
            <a:r>
              <a:rPr sz="2100" b="1" spc="-19" dirty="0">
                <a:solidFill>
                  <a:srgbClr val="0070C0"/>
                </a:solidFill>
                <a:latin typeface="Calibri"/>
                <a:cs typeface="Calibri"/>
              </a:rPr>
              <a:t>n</a:t>
            </a:r>
            <a:r>
              <a:rPr sz="2100" b="1" spc="-15" dirty="0">
                <a:solidFill>
                  <a:srgbClr val="0070C0"/>
                </a:solidFill>
                <a:latin typeface="Calibri"/>
                <a:cs typeface="Calibri"/>
              </a:rPr>
              <a:t>e</a:t>
            </a:r>
            <a:r>
              <a:rPr sz="2100" b="1" spc="-11" dirty="0">
                <a:solidFill>
                  <a:srgbClr val="0070C0"/>
                </a:solidFill>
                <a:latin typeface="Calibri"/>
                <a:cs typeface="Calibri"/>
              </a:rPr>
              <a:t>s</a:t>
            </a:r>
            <a:r>
              <a:rPr sz="2100" b="1" spc="15" dirty="0">
                <a:solidFill>
                  <a:srgbClr val="0070C0"/>
                </a:solidFill>
                <a:latin typeface="Calibri"/>
                <a:cs typeface="Calibri"/>
              </a:rPr>
              <a:t> </a:t>
            </a:r>
            <a:r>
              <a:rPr sz="2100" b="1" spc="-11" dirty="0">
                <a:solidFill>
                  <a:srgbClr val="0070C0"/>
                </a:solidFill>
                <a:latin typeface="Calibri"/>
                <a:cs typeface="Calibri"/>
              </a:rPr>
              <a:t>ló</a:t>
            </a:r>
            <a:r>
              <a:rPr sz="2100" b="1" spc="-23" dirty="0">
                <a:solidFill>
                  <a:srgbClr val="0070C0"/>
                </a:solidFill>
                <a:latin typeface="Calibri"/>
                <a:cs typeface="Calibri"/>
              </a:rPr>
              <a:t>g</a:t>
            </a:r>
            <a:r>
              <a:rPr sz="2100" b="1" spc="-8" dirty="0">
                <a:solidFill>
                  <a:srgbClr val="0070C0"/>
                </a:solidFill>
                <a:latin typeface="Calibri"/>
                <a:cs typeface="Calibri"/>
              </a:rPr>
              <a:t>i</a:t>
            </a:r>
            <a:r>
              <a:rPr sz="2100" b="1" spc="-19" dirty="0">
                <a:solidFill>
                  <a:srgbClr val="0070C0"/>
                </a:solidFill>
                <a:latin typeface="Calibri"/>
                <a:cs typeface="Calibri"/>
              </a:rPr>
              <a:t>c</a:t>
            </a:r>
            <a:r>
              <a:rPr sz="2100" b="1" spc="-11" dirty="0">
                <a:solidFill>
                  <a:srgbClr val="0070C0"/>
                </a:solidFill>
                <a:latin typeface="Calibri"/>
                <a:cs typeface="Calibri"/>
              </a:rPr>
              <a:t>as</a:t>
            </a:r>
            <a:r>
              <a:rPr sz="2100" b="1" spc="4" dirty="0">
                <a:solidFill>
                  <a:srgbClr val="0070C0"/>
                </a:solidFill>
                <a:latin typeface="Calibri"/>
                <a:cs typeface="Calibri"/>
              </a:rPr>
              <a:t> </a:t>
            </a:r>
            <a:r>
              <a:rPr sz="2100" b="1" spc="-11" dirty="0">
                <a:solidFill>
                  <a:srgbClr val="0070C0"/>
                </a:solidFill>
                <a:latin typeface="Calibri"/>
                <a:cs typeface="Calibri"/>
              </a:rPr>
              <a:t>(IP</a:t>
            </a:r>
            <a:r>
              <a:rPr sz="2100" b="1" spc="11" dirty="0">
                <a:solidFill>
                  <a:srgbClr val="0070C0"/>
                </a:solidFill>
                <a:latin typeface="Calibri"/>
                <a:cs typeface="Calibri"/>
              </a:rPr>
              <a:t> </a:t>
            </a:r>
            <a:r>
              <a:rPr sz="2100" b="1" spc="-11" dirty="0">
                <a:solidFill>
                  <a:srgbClr val="0070C0"/>
                </a:solidFill>
                <a:latin typeface="Calibri"/>
                <a:cs typeface="Calibri"/>
              </a:rPr>
              <a:t>add</a:t>
            </a:r>
            <a:r>
              <a:rPr sz="2100" b="1" spc="-38" dirty="0">
                <a:solidFill>
                  <a:srgbClr val="0070C0"/>
                </a:solidFill>
                <a:latin typeface="Calibri"/>
                <a:cs typeface="Calibri"/>
              </a:rPr>
              <a:t>r</a:t>
            </a:r>
            <a:r>
              <a:rPr sz="2100" b="1" spc="-15" dirty="0">
                <a:solidFill>
                  <a:srgbClr val="0070C0"/>
                </a:solidFill>
                <a:latin typeface="Calibri"/>
                <a:cs typeface="Calibri"/>
              </a:rPr>
              <a:t>ess</a:t>
            </a:r>
            <a:r>
              <a:rPr sz="2100" b="1" spc="-8" dirty="0">
                <a:solidFill>
                  <a:srgbClr val="0070C0"/>
                </a:solidFill>
                <a:latin typeface="Calibri"/>
                <a:cs typeface="Calibri"/>
              </a:rPr>
              <a:t>):</a:t>
            </a:r>
            <a:r>
              <a:rPr sz="2100" b="1" spc="19" dirty="0">
                <a:solidFill>
                  <a:srgbClr val="0070C0"/>
                </a:solidFill>
                <a:latin typeface="Calibri"/>
                <a:cs typeface="Calibri"/>
              </a:rPr>
              <a:t> </a:t>
            </a:r>
            <a:r>
              <a:rPr sz="2100" spc="-49" dirty="0">
                <a:solidFill>
                  <a:schemeClr val="bg2">
                    <a:lumMod val="25000"/>
                  </a:schemeClr>
                </a:solidFill>
                <a:latin typeface="Calibri"/>
                <a:cs typeface="Calibri"/>
              </a:rPr>
              <a:t>R</a:t>
            </a:r>
            <a:r>
              <a:rPr sz="2100" spc="-11" dirty="0">
                <a:solidFill>
                  <a:schemeClr val="bg2">
                    <a:lumMod val="25000"/>
                  </a:schemeClr>
                </a:solidFill>
                <a:latin typeface="Calibri"/>
                <a:cs typeface="Calibri"/>
              </a:rPr>
              <a:t>edes</a:t>
            </a:r>
            <a:r>
              <a:rPr sz="2100" dirty="0">
                <a:solidFill>
                  <a:schemeClr val="bg2">
                    <a:lumMod val="25000"/>
                  </a:schemeClr>
                </a:solidFill>
                <a:latin typeface="Calibri"/>
                <a:cs typeface="Calibri"/>
              </a:rPr>
              <a:t> </a:t>
            </a:r>
            <a:r>
              <a:rPr sz="2100" spc="-11" dirty="0">
                <a:solidFill>
                  <a:schemeClr val="bg2">
                    <a:lumMod val="25000"/>
                  </a:schemeClr>
                </a:solidFill>
                <a:latin typeface="Calibri"/>
                <a:cs typeface="Calibri"/>
              </a:rPr>
              <a:t>y</a:t>
            </a:r>
            <a:r>
              <a:rPr sz="2100" spc="4" dirty="0">
                <a:solidFill>
                  <a:schemeClr val="bg2">
                    <a:lumMod val="25000"/>
                  </a:schemeClr>
                </a:solidFill>
                <a:latin typeface="Calibri"/>
                <a:cs typeface="Calibri"/>
              </a:rPr>
              <a:t> </a:t>
            </a:r>
            <a:r>
              <a:rPr lang="es-ES" sz="2100" spc="4" dirty="0">
                <a:solidFill>
                  <a:schemeClr val="bg2">
                    <a:lumMod val="25000"/>
                  </a:schemeClr>
                </a:solidFill>
                <a:latin typeface="Calibri"/>
                <a:cs typeface="Calibri"/>
              </a:rPr>
              <a:t>d</a:t>
            </a:r>
            <a:r>
              <a:rPr lang="es-MX" sz="2100" spc="-15" dirty="0">
                <a:solidFill>
                  <a:schemeClr val="bg2">
                    <a:lumMod val="25000"/>
                  </a:schemeClr>
                </a:solidFill>
                <a:latin typeface="Calibri"/>
                <a:cs typeface="Calibri"/>
              </a:rPr>
              <a:t>ispos</a:t>
            </a:r>
            <a:r>
              <a:rPr lang="es-MX" sz="2100" spc="-19" dirty="0">
                <a:solidFill>
                  <a:schemeClr val="bg2">
                    <a:lumMod val="25000"/>
                  </a:schemeClr>
                </a:solidFill>
                <a:latin typeface="Calibri"/>
                <a:cs typeface="Calibri"/>
              </a:rPr>
              <a:t>i</a:t>
            </a:r>
            <a:r>
              <a:rPr lang="es-MX" sz="2100" spc="-8" dirty="0">
                <a:solidFill>
                  <a:schemeClr val="bg2">
                    <a:lumMod val="25000"/>
                  </a:schemeClr>
                </a:solidFill>
                <a:latin typeface="Calibri"/>
                <a:cs typeface="Calibri"/>
              </a:rPr>
              <a:t>ti</a:t>
            </a:r>
            <a:r>
              <a:rPr lang="es-MX" sz="2100" spc="-38" dirty="0">
                <a:solidFill>
                  <a:schemeClr val="bg2">
                    <a:lumMod val="25000"/>
                  </a:schemeClr>
                </a:solidFill>
                <a:latin typeface="Calibri"/>
                <a:cs typeface="Calibri"/>
              </a:rPr>
              <a:t>v</a:t>
            </a:r>
            <a:r>
              <a:rPr lang="es-MX" sz="2100" spc="-15" dirty="0">
                <a:solidFill>
                  <a:schemeClr val="bg2">
                    <a:lumMod val="25000"/>
                  </a:schemeClr>
                </a:solidFill>
                <a:latin typeface="Calibri"/>
                <a:cs typeface="Calibri"/>
              </a:rPr>
              <a:t>o</a:t>
            </a:r>
            <a:r>
              <a:rPr lang="es-ES" sz="2100" spc="-15" dirty="0">
                <a:solidFill>
                  <a:schemeClr val="bg2">
                    <a:lumMod val="25000"/>
                  </a:schemeClr>
                </a:solidFill>
                <a:latin typeface="Calibri"/>
                <a:cs typeface="Calibri"/>
              </a:rPr>
              <a:t>s</a:t>
            </a:r>
            <a:r>
              <a:rPr sz="2100" spc="-15" dirty="0">
                <a:solidFill>
                  <a:schemeClr val="bg2">
                    <a:lumMod val="25000"/>
                  </a:schemeClr>
                </a:solidFill>
                <a:latin typeface="Calibri"/>
                <a:cs typeface="Calibri"/>
              </a:rPr>
              <a:t>.</a:t>
            </a:r>
            <a:endParaRPr sz="2100" dirty="0">
              <a:solidFill>
                <a:schemeClr val="bg2">
                  <a:lumMod val="25000"/>
                </a:schemeClr>
              </a:solidFill>
              <a:latin typeface="Calibri"/>
              <a:cs typeface="Calibri"/>
            </a:endParaRPr>
          </a:p>
          <a:p>
            <a:pPr>
              <a:spcBef>
                <a:spcPts val="15"/>
              </a:spcBef>
              <a:buClr>
                <a:srgbClr val="454551"/>
              </a:buClr>
              <a:buFont typeface="Arial"/>
              <a:buChar char="•"/>
            </a:pPr>
            <a:endParaRPr sz="2438" dirty="0">
              <a:latin typeface="Times New Roman"/>
              <a:cs typeface="Times New Roman"/>
            </a:endParaRPr>
          </a:p>
          <a:p>
            <a:pPr marL="180975" indent="-171450">
              <a:buClr>
                <a:srgbClr val="454551"/>
              </a:buClr>
              <a:buFont typeface="Arial"/>
              <a:buChar char="•"/>
              <a:tabLst>
                <a:tab pos="180975" algn="l"/>
              </a:tabLst>
            </a:pPr>
            <a:r>
              <a:rPr sz="2100" b="1" spc="-11" dirty="0">
                <a:solidFill>
                  <a:srgbClr val="00B0F0"/>
                </a:solidFill>
                <a:latin typeface="Calibri"/>
                <a:cs typeface="Calibri"/>
              </a:rPr>
              <a:t>L2</a:t>
            </a:r>
            <a:r>
              <a:rPr sz="2100" b="1" spc="11" dirty="0">
                <a:solidFill>
                  <a:srgbClr val="00B0F0"/>
                </a:solidFill>
                <a:latin typeface="Calibri"/>
                <a:cs typeface="Calibri"/>
              </a:rPr>
              <a:t> </a:t>
            </a:r>
            <a:r>
              <a:rPr sz="2100" b="1" spc="-11" dirty="0">
                <a:solidFill>
                  <a:srgbClr val="00B0F0"/>
                </a:solidFill>
                <a:latin typeface="Calibri"/>
                <a:cs typeface="Calibri"/>
              </a:rPr>
              <a:t>–</a:t>
            </a:r>
            <a:r>
              <a:rPr sz="2100" b="1" spc="8" dirty="0">
                <a:solidFill>
                  <a:srgbClr val="00B0F0"/>
                </a:solidFill>
                <a:latin typeface="Calibri"/>
                <a:cs typeface="Calibri"/>
              </a:rPr>
              <a:t> </a:t>
            </a:r>
            <a:r>
              <a:rPr sz="2100" b="1" spc="-15" dirty="0">
                <a:solidFill>
                  <a:srgbClr val="00B0F0"/>
                </a:solidFill>
                <a:latin typeface="Calibri"/>
                <a:cs typeface="Calibri"/>
              </a:rPr>
              <a:t>Di</a:t>
            </a:r>
            <a:r>
              <a:rPr sz="2100" b="1" spc="-34" dirty="0">
                <a:solidFill>
                  <a:srgbClr val="00B0F0"/>
                </a:solidFill>
                <a:latin typeface="Calibri"/>
                <a:cs typeface="Calibri"/>
              </a:rPr>
              <a:t>r</a:t>
            </a:r>
            <a:r>
              <a:rPr sz="2100" b="1" spc="-15" dirty="0">
                <a:solidFill>
                  <a:srgbClr val="00B0F0"/>
                </a:solidFill>
                <a:latin typeface="Calibri"/>
                <a:cs typeface="Calibri"/>
              </a:rPr>
              <a:t>ec</a:t>
            </a:r>
            <a:r>
              <a:rPr sz="2100" b="1" spc="-8" dirty="0">
                <a:solidFill>
                  <a:srgbClr val="00B0F0"/>
                </a:solidFill>
                <a:latin typeface="Calibri"/>
                <a:cs typeface="Calibri"/>
              </a:rPr>
              <a:t>c</a:t>
            </a:r>
            <a:r>
              <a:rPr sz="2100" b="1" spc="-11" dirty="0">
                <a:solidFill>
                  <a:srgbClr val="00B0F0"/>
                </a:solidFill>
                <a:latin typeface="Calibri"/>
                <a:cs typeface="Calibri"/>
              </a:rPr>
              <a:t>io</a:t>
            </a:r>
            <a:r>
              <a:rPr sz="2100" b="1" spc="-19" dirty="0">
                <a:solidFill>
                  <a:srgbClr val="00B0F0"/>
                </a:solidFill>
                <a:latin typeface="Calibri"/>
                <a:cs typeface="Calibri"/>
              </a:rPr>
              <a:t>n</a:t>
            </a:r>
            <a:r>
              <a:rPr sz="2100" b="1" spc="-15" dirty="0">
                <a:solidFill>
                  <a:srgbClr val="00B0F0"/>
                </a:solidFill>
                <a:latin typeface="Calibri"/>
                <a:cs typeface="Calibri"/>
              </a:rPr>
              <a:t>e</a:t>
            </a:r>
            <a:r>
              <a:rPr sz="2100" b="1" spc="-11" dirty="0">
                <a:solidFill>
                  <a:srgbClr val="00B0F0"/>
                </a:solidFill>
                <a:latin typeface="Calibri"/>
                <a:cs typeface="Calibri"/>
              </a:rPr>
              <a:t>s</a:t>
            </a:r>
            <a:r>
              <a:rPr sz="2100" b="1" spc="15" dirty="0">
                <a:solidFill>
                  <a:srgbClr val="00B0F0"/>
                </a:solidFill>
                <a:latin typeface="Calibri"/>
                <a:cs typeface="Calibri"/>
              </a:rPr>
              <a:t> </a:t>
            </a:r>
            <a:r>
              <a:rPr sz="2100" b="1" spc="-11" dirty="0">
                <a:solidFill>
                  <a:srgbClr val="00B0F0"/>
                </a:solidFill>
                <a:latin typeface="Calibri"/>
                <a:cs typeface="Calibri"/>
              </a:rPr>
              <a:t>físicas</a:t>
            </a:r>
            <a:r>
              <a:rPr sz="2100" b="1" spc="-4" dirty="0">
                <a:solidFill>
                  <a:srgbClr val="00B0F0"/>
                </a:solidFill>
                <a:latin typeface="Calibri"/>
                <a:cs typeface="Calibri"/>
              </a:rPr>
              <a:t> </a:t>
            </a:r>
            <a:r>
              <a:rPr sz="2100" b="1" spc="-8" dirty="0">
                <a:solidFill>
                  <a:srgbClr val="00B0F0"/>
                </a:solidFill>
                <a:latin typeface="Calibri"/>
                <a:cs typeface="Calibri"/>
              </a:rPr>
              <a:t>(</a:t>
            </a:r>
            <a:r>
              <a:rPr sz="2100" b="1" spc="-11" dirty="0">
                <a:solidFill>
                  <a:srgbClr val="00B0F0"/>
                </a:solidFill>
                <a:latin typeface="Calibri"/>
                <a:cs typeface="Calibri"/>
              </a:rPr>
              <a:t>M</a:t>
            </a:r>
            <a:r>
              <a:rPr sz="2100" b="1" spc="-45" dirty="0">
                <a:solidFill>
                  <a:srgbClr val="00B0F0"/>
                </a:solidFill>
                <a:latin typeface="Calibri"/>
                <a:cs typeface="Calibri"/>
              </a:rPr>
              <a:t>A</a:t>
            </a:r>
            <a:r>
              <a:rPr sz="2100" b="1" spc="-11" dirty="0">
                <a:solidFill>
                  <a:srgbClr val="00B0F0"/>
                </a:solidFill>
                <a:latin typeface="Calibri"/>
                <a:cs typeface="Calibri"/>
              </a:rPr>
              <a:t>C</a:t>
            </a:r>
            <a:r>
              <a:rPr sz="2100" b="1" spc="26" dirty="0">
                <a:solidFill>
                  <a:srgbClr val="00B0F0"/>
                </a:solidFill>
                <a:latin typeface="Calibri"/>
                <a:cs typeface="Calibri"/>
              </a:rPr>
              <a:t> </a:t>
            </a:r>
            <a:r>
              <a:rPr sz="2100" b="1" spc="-11" dirty="0">
                <a:solidFill>
                  <a:srgbClr val="00B0F0"/>
                </a:solidFill>
                <a:latin typeface="Calibri"/>
                <a:cs typeface="Calibri"/>
              </a:rPr>
              <a:t>add</a:t>
            </a:r>
            <a:r>
              <a:rPr sz="2100" b="1" spc="-38" dirty="0">
                <a:solidFill>
                  <a:srgbClr val="00B0F0"/>
                </a:solidFill>
                <a:latin typeface="Calibri"/>
                <a:cs typeface="Calibri"/>
              </a:rPr>
              <a:t>r</a:t>
            </a:r>
            <a:r>
              <a:rPr sz="2100" b="1" spc="-15" dirty="0">
                <a:solidFill>
                  <a:srgbClr val="00B0F0"/>
                </a:solidFill>
                <a:latin typeface="Calibri"/>
                <a:cs typeface="Calibri"/>
              </a:rPr>
              <a:t>ess</a:t>
            </a:r>
            <a:r>
              <a:rPr sz="2100" b="1" spc="-8" dirty="0">
                <a:solidFill>
                  <a:srgbClr val="00B0F0"/>
                </a:solidFill>
                <a:latin typeface="Calibri"/>
                <a:cs typeface="Calibri"/>
              </a:rPr>
              <a:t>):</a:t>
            </a:r>
            <a:r>
              <a:rPr sz="2100" b="1" spc="19" dirty="0">
                <a:solidFill>
                  <a:srgbClr val="00B0F0"/>
                </a:solidFill>
                <a:latin typeface="Calibri"/>
                <a:cs typeface="Calibri"/>
              </a:rPr>
              <a:t> </a:t>
            </a:r>
            <a:r>
              <a:rPr sz="2100" spc="-19" dirty="0">
                <a:solidFill>
                  <a:schemeClr val="bg2">
                    <a:lumMod val="25000"/>
                  </a:schemeClr>
                </a:solidFill>
                <a:latin typeface="Calibri"/>
                <a:cs typeface="Calibri"/>
              </a:rPr>
              <a:t>D</a:t>
            </a:r>
            <a:r>
              <a:rPr sz="2100" spc="-15" dirty="0">
                <a:solidFill>
                  <a:schemeClr val="bg2">
                    <a:lumMod val="25000"/>
                  </a:schemeClr>
                </a:solidFill>
                <a:latin typeface="Calibri"/>
                <a:cs typeface="Calibri"/>
              </a:rPr>
              <a:t>ispos</a:t>
            </a:r>
            <a:r>
              <a:rPr sz="2100" spc="-19" dirty="0">
                <a:solidFill>
                  <a:schemeClr val="bg2">
                    <a:lumMod val="25000"/>
                  </a:schemeClr>
                </a:solidFill>
                <a:latin typeface="Calibri"/>
                <a:cs typeface="Calibri"/>
              </a:rPr>
              <a:t>i</a:t>
            </a:r>
            <a:r>
              <a:rPr sz="2100" spc="-8" dirty="0">
                <a:solidFill>
                  <a:schemeClr val="bg2">
                    <a:lumMod val="25000"/>
                  </a:schemeClr>
                </a:solidFill>
                <a:latin typeface="Calibri"/>
                <a:cs typeface="Calibri"/>
              </a:rPr>
              <a:t>ti</a:t>
            </a:r>
            <a:r>
              <a:rPr sz="2100" spc="-38" dirty="0">
                <a:solidFill>
                  <a:schemeClr val="bg2">
                    <a:lumMod val="25000"/>
                  </a:schemeClr>
                </a:solidFill>
                <a:latin typeface="Calibri"/>
                <a:cs typeface="Calibri"/>
              </a:rPr>
              <a:t>v</a:t>
            </a:r>
            <a:r>
              <a:rPr sz="2100" spc="-15" dirty="0">
                <a:solidFill>
                  <a:schemeClr val="bg2">
                    <a:lumMod val="25000"/>
                  </a:schemeClr>
                </a:solidFill>
                <a:latin typeface="Calibri"/>
                <a:cs typeface="Calibri"/>
              </a:rPr>
              <a:t>o</a:t>
            </a:r>
            <a:r>
              <a:rPr sz="2100" spc="-11" dirty="0">
                <a:solidFill>
                  <a:schemeClr val="bg2">
                    <a:lumMod val="25000"/>
                  </a:schemeClr>
                </a:solidFill>
                <a:latin typeface="Calibri"/>
                <a:cs typeface="Calibri"/>
              </a:rPr>
              <a:t>s</a:t>
            </a:r>
            <a:r>
              <a:rPr sz="2100" spc="38" dirty="0">
                <a:solidFill>
                  <a:schemeClr val="bg2">
                    <a:lumMod val="25000"/>
                  </a:schemeClr>
                </a:solidFill>
                <a:latin typeface="Calibri"/>
                <a:cs typeface="Calibri"/>
              </a:rPr>
              <a:t> </a:t>
            </a:r>
            <a:r>
              <a:rPr sz="2100" spc="-15" dirty="0">
                <a:solidFill>
                  <a:schemeClr val="bg2">
                    <a:lumMod val="25000"/>
                  </a:schemeClr>
                </a:solidFill>
                <a:latin typeface="Calibri"/>
                <a:cs typeface="Calibri"/>
              </a:rPr>
              <a:t>de</a:t>
            </a:r>
            <a:r>
              <a:rPr sz="2100" spc="-38" dirty="0">
                <a:solidFill>
                  <a:schemeClr val="bg2">
                    <a:lumMod val="25000"/>
                  </a:schemeClr>
                </a:solidFill>
                <a:latin typeface="Calibri"/>
                <a:cs typeface="Calibri"/>
              </a:rPr>
              <a:t>n</a:t>
            </a:r>
            <a:r>
              <a:rPr sz="2100" spc="-8" dirty="0">
                <a:solidFill>
                  <a:schemeClr val="bg2">
                    <a:lumMod val="25000"/>
                  </a:schemeClr>
                </a:solidFill>
                <a:latin typeface="Calibri"/>
                <a:cs typeface="Calibri"/>
              </a:rPr>
              <a:t>t</a:t>
            </a:r>
            <a:r>
              <a:rPr sz="2100" spc="-49" dirty="0">
                <a:solidFill>
                  <a:schemeClr val="bg2">
                    <a:lumMod val="25000"/>
                  </a:schemeClr>
                </a:solidFill>
                <a:latin typeface="Calibri"/>
                <a:cs typeface="Calibri"/>
              </a:rPr>
              <a:t>r</a:t>
            </a:r>
            <a:r>
              <a:rPr sz="2100" spc="-11" dirty="0">
                <a:solidFill>
                  <a:schemeClr val="bg2">
                    <a:lumMod val="25000"/>
                  </a:schemeClr>
                </a:solidFill>
                <a:latin typeface="Calibri"/>
                <a:cs typeface="Calibri"/>
              </a:rPr>
              <a:t>o</a:t>
            </a:r>
            <a:r>
              <a:rPr sz="2100" spc="19" dirty="0">
                <a:solidFill>
                  <a:schemeClr val="bg2">
                    <a:lumMod val="25000"/>
                  </a:schemeClr>
                </a:solidFill>
                <a:latin typeface="Calibri"/>
                <a:cs typeface="Calibri"/>
              </a:rPr>
              <a:t> </a:t>
            </a:r>
            <a:r>
              <a:rPr sz="2100" spc="-15" dirty="0">
                <a:solidFill>
                  <a:schemeClr val="bg2">
                    <a:lumMod val="25000"/>
                  </a:schemeClr>
                </a:solidFill>
                <a:latin typeface="Calibri"/>
                <a:cs typeface="Calibri"/>
              </a:rPr>
              <a:t>d</a:t>
            </a:r>
            <a:r>
              <a:rPr sz="2100" spc="-11" dirty="0">
                <a:solidFill>
                  <a:schemeClr val="bg2">
                    <a:lumMod val="25000"/>
                  </a:schemeClr>
                </a:solidFill>
                <a:latin typeface="Calibri"/>
                <a:cs typeface="Calibri"/>
              </a:rPr>
              <a:t>e</a:t>
            </a:r>
            <a:r>
              <a:rPr sz="2100" spc="4" dirty="0">
                <a:solidFill>
                  <a:schemeClr val="bg2">
                    <a:lumMod val="25000"/>
                  </a:schemeClr>
                </a:solidFill>
                <a:latin typeface="Calibri"/>
                <a:cs typeface="Calibri"/>
              </a:rPr>
              <a:t> </a:t>
            </a:r>
            <a:r>
              <a:rPr sz="2100" spc="-15" dirty="0">
                <a:solidFill>
                  <a:schemeClr val="bg2">
                    <a:lumMod val="25000"/>
                  </a:schemeClr>
                </a:solidFill>
                <a:latin typeface="Calibri"/>
                <a:cs typeface="Calibri"/>
              </a:rPr>
              <a:t>un</a:t>
            </a:r>
            <a:r>
              <a:rPr sz="2100" spc="-11" dirty="0">
                <a:solidFill>
                  <a:schemeClr val="bg2">
                    <a:lumMod val="25000"/>
                  </a:schemeClr>
                </a:solidFill>
                <a:latin typeface="Calibri"/>
                <a:cs typeface="Calibri"/>
              </a:rPr>
              <a:t>a</a:t>
            </a:r>
            <a:r>
              <a:rPr sz="2100" spc="15" dirty="0">
                <a:solidFill>
                  <a:schemeClr val="bg2">
                    <a:lumMod val="25000"/>
                  </a:schemeClr>
                </a:solidFill>
                <a:latin typeface="Calibri"/>
                <a:cs typeface="Calibri"/>
              </a:rPr>
              <a:t> </a:t>
            </a:r>
            <a:r>
              <a:rPr sz="2100" spc="-38" dirty="0">
                <a:solidFill>
                  <a:schemeClr val="bg2">
                    <a:lumMod val="25000"/>
                  </a:schemeClr>
                </a:solidFill>
                <a:latin typeface="Calibri"/>
                <a:cs typeface="Calibri"/>
              </a:rPr>
              <a:t>r</a:t>
            </a:r>
            <a:r>
              <a:rPr sz="2100" spc="-11" dirty="0">
                <a:solidFill>
                  <a:schemeClr val="bg2">
                    <a:lumMod val="25000"/>
                  </a:schemeClr>
                </a:solidFill>
                <a:latin typeface="Calibri"/>
                <a:cs typeface="Calibri"/>
              </a:rPr>
              <a:t>ed.</a:t>
            </a:r>
            <a:endParaRPr sz="2100" dirty="0">
              <a:solidFill>
                <a:schemeClr val="bg2">
                  <a:lumMod val="25000"/>
                </a:schemeClr>
              </a:solidFill>
              <a:latin typeface="Calibri"/>
              <a:cs typeface="Calibri"/>
            </a:endParaRPr>
          </a:p>
        </p:txBody>
      </p:sp>
      <p:sp>
        <p:nvSpPr>
          <p:cNvPr id="4" name="object 4"/>
          <p:cNvSpPr txBox="1"/>
          <p:nvPr/>
        </p:nvSpPr>
        <p:spPr>
          <a:xfrm>
            <a:off x="238734" y="1729494"/>
            <a:ext cx="7011829" cy="323165"/>
          </a:xfrm>
          <a:prstGeom prst="rect">
            <a:avLst/>
          </a:prstGeom>
        </p:spPr>
        <p:txBody>
          <a:bodyPr vert="horz" wrap="square" lIns="0" tIns="0" rIns="0" bIns="0" rtlCol="0">
            <a:spAutoFit/>
          </a:bodyPr>
          <a:lstStyle/>
          <a:p>
            <a:pPr marL="352425" indent="-342900">
              <a:buClr>
                <a:srgbClr val="454551"/>
              </a:buClr>
              <a:buFont typeface="Arial"/>
              <a:buChar char="•"/>
              <a:tabLst>
                <a:tab pos="352425" algn="l"/>
              </a:tabLst>
            </a:pPr>
            <a:r>
              <a:rPr sz="2100" spc="-4" dirty="0">
                <a:solidFill>
                  <a:schemeClr val="bg2">
                    <a:lumMod val="25000"/>
                  </a:schemeClr>
                </a:solidFill>
                <a:latin typeface="Calibri"/>
                <a:cs typeface="Calibri"/>
              </a:rPr>
              <a:t>E</a:t>
            </a:r>
            <a:r>
              <a:rPr sz="2100" spc="-23" dirty="0">
                <a:solidFill>
                  <a:schemeClr val="bg2">
                    <a:lumMod val="25000"/>
                  </a:schemeClr>
                </a:solidFill>
                <a:latin typeface="Calibri"/>
                <a:cs typeface="Calibri"/>
              </a:rPr>
              <a:t>n</a:t>
            </a:r>
            <a:r>
              <a:rPr sz="2100" spc="-8" dirty="0">
                <a:solidFill>
                  <a:schemeClr val="bg2">
                    <a:lumMod val="25000"/>
                  </a:schemeClr>
                </a:solidFill>
                <a:latin typeface="Calibri"/>
                <a:cs typeface="Calibri"/>
              </a:rPr>
              <a:t>t</a:t>
            </a:r>
            <a:r>
              <a:rPr sz="2100" spc="-41" dirty="0">
                <a:solidFill>
                  <a:schemeClr val="bg2">
                    <a:lumMod val="25000"/>
                  </a:schemeClr>
                </a:solidFill>
                <a:latin typeface="Calibri"/>
                <a:cs typeface="Calibri"/>
              </a:rPr>
              <a:t>r</a:t>
            </a:r>
            <a:r>
              <a:rPr sz="2100" spc="-11" dirty="0">
                <a:solidFill>
                  <a:schemeClr val="bg2">
                    <a:lumMod val="25000"/>
                  </a:schemeClr>
                </a:solidFill>
                <a:latin typeface="Calibri"/>
                <a:cs typeface="Calibri"/>
              </a:rPr>
              <a:t>e</a:t>
            </a:r>
            <a:r>
              <a:rPr sz="2100" dirty="0">
                <a:solidFill>
                  <a:schemeClr val="bg2">
                    <a:lumMod val="25000"/>
                  </a:schemeClr>
                </a:solidFill>
                <a:latin typeface="Calibri"/>
                <a:cs typeface="Calibri"/>
              </a:rPr>
              <a:t> </a:t>
            </a:r>
            <a:r>
              <a:rPr sz="2100" spc="-15" dirty="0">
                <a:solidFill>
                  <a:schemeClr val="bg2">
                    <a:lumMod val="25000"/>
                  </a:schemeClr>
                </a:solidFill>
                <a:latin typeface="Calibri"/>
                <a:cs typeface="Calibri"/>
              </a:rPr>
              <a:t>ot</a:t>
            </a:r>
            <a:r>
              <a:rPr sz="2100" spc="-53" dirty="0">
                <a:solidFill>
                  <a:schemeClr val="bg2">
                    <a:lumMod val="25000"/>
                  </a:schemeClr>
                </a:solidFill>
                <a:latin typeface="Calibri"/>
                <a:cs typeface="Calibri"/>
              </a:rPr>
              <a:t>r</a:t>
            </a:r>
            <a:r>
              <a:rPr sz="2100" spc="-11" dirty="0">
                <a:solidFill>
                  <a:schemeClr val="bg2">
                    <a:lumMod val="25000"/>
                  </a:schemeClr>
                </a:solidFill>
                <a:latin typeface="Calibri"/>
                <a:cs typeface="Calibri"/>
              </a:rPr>
              <a:t>as</a:t>
            </a:r>
            <a:r>
              <a:rPr sz="2100" spc="8" dirty="0">
                <a:solidFill>
                  <a:schemeClr val="bg2">
                    <a:lumMod val="25000"/>
                  </a:schemeClr>
                </a:solidFill>
                <a:latin typeface="Calibri"/>
                <a:cs typeface="Calibri"/>
              </a:rPr>
              <a:t> </a:t>
            </a:r>
            <a:r>
              <a:rPr sz="2100" spc="-26" dirty="0">
                <a:solidFill>
                  <a:schemeClr val="bg2">
                    <a:lumMod val="25000"/>
                  </a:schemeClr>
                </a:solidFill>
                <a:latin typeface="Calibri"/>
                <a:cs typeface="Calibri"/>
              </a:rPr>
              <a:t>c</a:t>
            </a:r>
            <a:r>
              <a:rPr sz="2100" spc="-15" dirty="0">
                <a:solidFill>
                  <a:schemeClr val="bg2">
                    <a:lumMod val="25000"/>
                  </a:schemeClr>
                </a:solidFill>
                <a:latin typeface="Calibri"/>
                <a:cs typeface="Calibri"/>
              </a:rPr>
              <a:t>osas</a:t>
            </a:r>
            <a:r>
              <a:rPr sz="2100" spc="-8" dirty="0">
                <a:solidFill>
                  <a:schemeClr val="bg2">
                    <a:lumMod val="25000"/>
                  </a:schemeClr>
                </a:solidFill>
                <a:latin typeface="Calibri"/>
                <a:cs typeface="Calibri"/>
              </a:rPr>
              <a:t>,</a:t>
            </a:r>
            <a:r>
              <a:rPr sz="2100" spc="11" dirty="0">
                <a:solidFill>
                  <a:schemeClr val="bg2">
                    <a:lumMod val="25000"/>
                  </a:schemeClr>
                </a:solidFill>
                <a:latin typeface="Calibri"/>
                <a:cs typeface="Calibri"/>
              </a:rPr>
              <a:t> </a:t>
            </a:r>
            <a:r>
              <a:rPr sz="2100" dirty="0">
                <a:solidFill>
                  <a:schemeClr val="bg2">
                    <a:lumMod val="25000"/>
                  </a:schemeClr>
                </a:solidFill>
                <a:latin typeface="Calibri"/>
                <a:cs typeface="Calibri"/>
              </a:rPr>
              <a:t>i</a:t>
            </a:r>
            <a:r>
              <a:rPr sz="2100" spc="-11" dirty="0">
                <a:solidFill>
                  <a:schemeClr val="bg2">
                    <a:lumMod val="25000"/>
                  </a:schemeClr>
                </a:solidFill>
                <a:latin typeface="Calibri"/>
                <a:cs typeface="Calibri"/>
              </a:rPr>
              <a:t>de</a:t>
            </a:r>
            <a:r>
              <a:rPr sz="2100" spc="-38" dirty="0">
                <a:solidFill>
                  <a:schemeClr val="bg2">
                    <a:lumMod val="25000"/>
                  </a:schemeClr>
                </a:solidFill>
                <a:latin typeface="Calibri"/>
                <a:cs typeface="Calibri"/>
              </a:rPr>
              <a:t>n</a:t>
            </a:r>
            <a:r>
              <a:rPr sz="2100" dirty="0">
                <a:solidFill>
                  <a:schemeClr val="bg2">
                    <a:lumMod val="25000"/>
                  </a:schemeClr>
                </a:solidFill>
                <a:latin typeface="Calibri"/>
                <a:cs typeface="Calibri"/>
              </a:rPr>
              <a:t>t</a:t>
            </a:r>
            <a:r>
              <a:rPr sz="2100" spc="-8" dirty="0">
                <a:solidFill>
                  <a:schemeClr val="bg2">
                    <a:lumMod val="25000"/>
                  </a:schemeClr>
                </a:solidFill>
                <a:latin typeface="Calibri"/>
                <a:cs typeface="Calibri"/>
              </a:rPr>
              <a:t>i</a:t>
            </a:r>
            <a:r>
              <a:rPr sz="2100" spc="-4" dirty="0">
                <a:solidFill>
                  <a:schemeClr val="bg2">
                    <a:lumMod val="25000"/>
                  </a:schemeClr>
                </a:solidFill>
                <a:latin typeface="Calibri"/>
                <a:cs typeface="Calibri"/>
              </a:rPr>
              <a:t>f</a:t>
            </a:r>
            <a:r>
              <a:rPr sz="2100" spc="-8" dirty="0">
                <a:solidFill>
                  <a:schemeClr val="bg2">
                    <a:lumMod val="25000"/>
                  </a:schemeClr>
                </a:solidFill>
                <a:latin typeface="Calibri"/>
                <a:cs typeface="Calibri"/>
              </a:rPr>
              <a:t>i</a:t>
            </a:r>
            <a:r>
              <a:rPr sz="2100" spc="-26" dirty="0">
                <a:solidFill>
                  <a:schemeClr val="bg2">
                    <a:lumMod val="25000"/>
                  </a:schemeClr>
                </a:solidFill>
                <a:latin typeface="Calibri"/>
                <a:cs typeface="Calibri"/>
              </a:rPr>
              <a:t>c</a:t>
            </a:r>
            <a:r>
              <a:rPr sz="2100" spc="-11" dirty="0">
                <a:solidFill>
                  <a:schemeClr val="bg2">
                    <a:lumMod val="25000"/>
                  </a:schemeClr>
                </a:solidFill>
                <a:latin typeface="Calibri"/>
                <a:cs typeface="Calibri"/>
              </a:rPr>
              <a:t>an</a:t>
            </a:r>
            <a:r>
              <a:rPr sz="2100" spc="26" dirty="0">
                <a:solidFill>
                  <a:schemeClr val="bg2">
                    <a:lumMod val="25000"/>
                  </a:schemeClr>
                </a:solidFill>
                <a:latin typeface="Calibri"/>
                <a:cs typeface="Calibri"/>
              </a:rPr>
              <a:t> </a:t>
            </a:r>
            <a:r>
              <a:rPr sz="2100" dirty="0">
                <a:solidFill>
                  <a:schemeClr val="bg2">
                    <a:lumMod val="25000"/>
                  </a:schemeClr>
                </a:solidFill>
                <a:latin typeface="Calibri"/>
                <a:cs typeface="Calibri"/>
              </a:rPr>
              <a:t>al </a:t>
            </a:r>
            <a:r>
              <a:rPr sz="2100" spc="-15" dirty="0">
                <a:solidFill>
                  <a:schemeClr val="bg2">
                    <a:lumMod val="25000"/>
                  </a:schemeClr>
                </a:solidFill>
                <a:latin typeface="Calibri"/>
                <a:cs typeface="Calibri"/>
              </a:rPr>
              <a:t>ori</a:t>
            </a:r>
            <a:r>
              <a:rPr sz="2100" spc="-30" dirty="0">
                <a:solidFill>
                  <a:schemeClr val="bg2">
                    <a:lumMod val="25000"/>
                  </a:schemeClr>
                </a:solidFill>
                <a:latin typeface="Calibri"/>
                <a:cs typeface="Calibri"/>
              </a:rPr>
              <a:t>g</a:t>
            </a:r>
            <a:r>
              <a:rPr sz="2100" spc="-11" dirty="0">
                <a:solidFill>
                  <a:schemeClr val="bg2">
                    <a:lumMod val="25000"/>
                  </a:schemeClr>
                </a:solidFill>
                <a:latin typeface="Calibri"/>
                <a:cs typeface="Calibri"/>
              </a:rPr>
              <a:t>en</a:t>
            </a:r>
            <a:r>
              <a:rPr sz="2100" dirty="0">
                <a:solidFill>
                  <a:schemeClr val="bg2">
                    <a:lumMod val="25000"/>
                  </a:schemeClr>
                </a:solidFill>
                <a:latin typeface="Calibri"/>
                <a:cs typeface="Calibri"/>
              </a:rPr>
              <a:t> </a:t>
            </a:r>
            <a:r>
              <a:rPr sz="2100" spc="-11" dirty="0">
                <a:solidFill>
                  <a:schemeClr val="bg2">
                    <a:lumMod val="25000"/>
                  </a:schemeClr>
                </a:solidFill>
                <a:latin typeface="Calibri"/>
                <a:cs typeface="Calibri"/>
              </a:rPr>
              <a:t>y</a:t>
            </a:r>
            <a:r>
              <a:rPr sz="2100" dirty="0">
                <a:solidFill>
                  <a:schemeClr val="bg2">
                    <a:lumMod val="25000"/>
                  </a:schemeClr>
                </a:solidFill>
                <a:latin typeface="Calibri"/>
                <a:cs typeface="Calibri"/>
              </a:rPr>
              <a:t> </a:t>
            </a:r>
            <a:r>
              <a:rPr sz="2100" spc="-8" dirty="0">
                <a:solidFill>
                  <a:schemeClr val="bg2">
                    <a:lumMod val="25000"/>
                  </a:schemeClr>
                </a:solidFill>
                <a:latin typeface="Calibri"/>
                <a:cs typeface="Calibri"/>
              </a:rPr>
              <a:t>d</a:t>
            </a:r>
            <a:r>
              <a:rPr sz="2100" spc="-11" dirty="0">
                <a:solidFill>
                  <a:schemeClr val="bg2">
                    <a:lumMod val="25000"/>
                  </a:schemeClr>
                </a:solidFill>
                <a:latin typeface="Calibri"/>
                <a:cs typeface="Calibri"/>
              </a:rPr>
              <a:t>e</a:t>
            </a:r>
            <a:r>
              <a:rPr sz="2100" spc="-41" dirty="0">
                <a:solidFill>
                  <a:schemeClr val="bg2">
                    <a:lumMod val="25000"/>
                  </a:schemeClr>
                </a:solidFill>
                <a:latin typeface="Calibri"/>
                <a:cs typeface="Calibri"/>
              </a:rPr>
              <a:t>s</a:t>
            </a:r>
            <a:r>
              <a:rPr sz="2100" dirty="0">
                <a:solidFill>
                  <a:schemeClr val="bg2">
                    <a:lumMod val="25000"/>
                  </a:schemeClr>
                </a:solidFill>
                <a:latin typeface="Calibri"/>
                <a:cs typeface="Calibri"/>
              </a:rPr>
              <a:t>t</a:t>
            </a:r>
            <a:r>
              <a:rPr sz="2100" spc="-8" dirty="0">
                <a:solidFill>
                  <a:schemeClr val="bg2">
                    <a:lumMod val="25000"/>
                  </a:schemeClr>
                </a:solidFill>
                <a:latin typeface="Calibri"/>
                <a:cs typeface="Calibri"/>
              </a:rPr>
              <a:t>i</a:t>
            </a:r>
            <a:r>
              <a:rPr sz="2100" spc="-4" dirty="0">
                <a:solidFill>
                  <a:schemeClr val="bg2">
                    <a:lumMod val="25000"/>
                  </a:schemeClr>
                </a:solidFill>
                <a:latin typeface="Calibri"/>
                <a:cs typeface="Calibri"/>
              </a:rPr>
              <a:t>n</a:t>
            </a:r>
            <a:r>
              <a:rPr sz="2100" dirty="0">
                <a:solidFill>
                  <a:schemeClr val="bg2">
                    <a:lumMod val="25000"/>
                  </a:schemeClr>
                </a:solidFill>
                <a:latin typeface="Calibri"/>
                <a:cs typeface="Calibri"/>
              </a:rPr>
              <a:t>o</a:t>
            </a:r>
            <a:r>
              <a:rPr sz="2100" spc="23" dirty="0">
                <a:solidFill>
                  <a:schemeClr val="bg2">
                    <a:lumMod val="25000"/>
                  </a:schemeClr>
                </a:solidFill>
                <a:latin typeface="Calibri"/>
                <a:cs typeface="Calibri"/>
              </a:rPr>
              <a:t> </a:t>
            </a:r>
            <a:r>
              <a:rPr sz="2100" spc="-15" dirty="0">
                <a:solidFill>
                  <a:schemeClr val="bg2">
                    <a:lumMod val="25000"/>
                  </a:schemeClr>
                </a:solidFill>
                <a:latin typeface="Calibri"/>
                <a:cs typeface="Calibri"/>
              </a:rPr>
              <a:t>d</a:t>
            </a:r>
            <a:r>
              <a:rPr sz="2100" spc="-11" dirty="0">
                <a:solidFill>
                  <a:schemeClr val="bg2">
                    <a:lumMod val="25000"/>
                  </a:schemeClr>
                </a:solidFill>
                <a:latin typeface="Calibri"/>
                <a:cs typeface="Calibri"/>
              </a:rPr>
              <a:t>e</a:t>
            </a:r>
            <a:r>
              <a:rPr sz="2100" dirty="0">
                <a:solidFill>
                  <a:schemeClr val="bg2">
                    <a:lumMod val="25000"/>
                  </a:schemeClr>
                </a:solidFill>
                <a:latin typeface="Calibri"/>
                <a:cs typeface="Calibri"/>
              </a:rPr>
              <a:t> </a:t>
            </a:r>
            <a:r>
              <a:rPr sz="2100" spc="-26" dirty="0">
                <a:solidFill>
                  <a:schemeClr val="bg2">
                    <a:lumMod val="25000"/>
                  </a:schemeClr>
                </a:solidFill>
                <a:latin typeface="Calibri"/>
                <a:cs typeface="Calibri"/>
              </a:rPr>
              <a:t>c</a:t>
            </a:r>
            <a:r>
              <a:rPr sz="2100" spc="-11" dirty="0">
                <a:solidFill>
                  <a:schemeClr val="bg2">
                    <a:lumMod val="25000"/>
                  </a:schemeClr>
                </a:solidFill>
                <a:latin typeface="Calibri"/>
                <a:cs typeface="Calibri"/>
              </a:rPr>
              <a:t>ada</a:t>
            </a:r>
            <a:r>
              <a:rPr sz="2100" dirty="0">
                <a:solidFill>
                  <a:schemeClr val="bg2">
                    <a:lumMod val="25000"/>
                  </a:schemeClr>
                </a:solidFill>
                <a:latin typeface="Calibri"/>
                <a:cs typeface="Calibri"/>
              </a:rPr>
              <a:t> </a:t>
            </a:r>
            <a:r>
              <a:rPr sz="2100" spc="-11" dirty="0">
                <a:solidFill>
                  <a:schemeClr val="bg2">
                    <a:lumMod val="25000"/>
                  </a:schemeClr>
                </a:solidFill>
                <a:latin typeface="Calibri"/>
                <a:cs typeface="Calibri"/>
              </a:rPr>
              <a:t>P</a:t>
            </a:r>
            <a:r>
              <a:rPr sz="2100" spc="-26" dirty="0">
                <a:solidFill>
                  <a:schemeClr val="bg2">
                    <a:lumMod val="25000"/>
                  </a:schemeClr>
                </a:solidFill>
                <a:latin typeface="Calibri"/>
                <a:cs typeface="Calibri"/>
              </a:rPr>
              <a:t>D</a:t>
            </a:r>
            <a:r>
              <a:rPr sz="2100" spc="-49" dirty="0">
                <a:solidFill>
                  <a:schemeClr val="bg2">
                    <a:lumMod val="25000"/>
                  </a:schemeClr>
                </a:solidFill>
                <a:latin typeface="Calibri"/>
                <a:cs typeface="Calibri"/>
              </a:rPr>
              <a:t>U</a:t>
            </a:r>
            <a:r>
              <a:rPr sz="2100" dirty="0">
                <a:solidFill>
                  <a:schemeClr val="bg2">
                    <a:lumMod val="25000"/>
                  </a:schemeClr>
                </a:solidFill>
                <a:latin typeface="Calibri"/>
                <a:cs typeface="Calibri"/>
              </a:rPr>
              <a:t>.</a:t>
            </a:r>
          </a:p>
        </p:txBody>
      </p:sp>
      <p:sp>
        <p:nvSpPr>
          <p:cNvPr id="5" name="object 5"/>
          <p:cNvSpPr/>
          <p:nvPr/>
        </p:nvSpPr>
        <p:spPr>
          <a:xfrm>
            <a:off x="2107691" y="2245995"/>
            <a:ext cx="4928616" cy="690372"/>
          </a:xfrm>
          <a:prstGeom prst="rect">
            <a:avLst/>
          </a:prstGeom>
          <a:blipFill>
            <a:blip r:embed="rId3" cstate="print"/>
            <a:stretch>
              <a:fillRect/>
            </a:stretch>
          </a:blipFill>
        </p:spPr>
        <p:txBody>
          <a:bodyPr wrap="square" lIns="0" tIns="0" rIns="0" bIns="0" rtlCol="0"/>
          <a:lstStyle/>
          <a:p>
            <a:endParaRPr sz="1350" dirty="0"/>
          </a:p>
        </p:txBody>
      </p:sp>
      <p:sp>
        <p:nvSpPr>
          <p:cNvPr id="8" name="Rectangle 2">
            <a:extLst>
              <a:ext uri="{FF2B5EF4-FFF2-40B4-BE49-F238E27FC236}">
                <a16:creationId xmlns:a16="http://schemas.microsoft.com/office/drawing/2014/main" id="{148638AF-04EF-4AC3-8783-B62D858E7A6C}"/>
              </a:ext>
            </a:extLst>
          </p:cNvPr>
          <p:cNvSpPr txBox="1">
            <a:spLocks noChangeArrowheads="1"/>
          </p:cNvSpPr>
          <p:nvPr/>
        </p:nvSpPr>
        <p:spPr>
          <a:xfrm>
            <a:off x="107504" y="125760"/>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Información de control</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txBox="1">
            <a:spLocks noChangeArrowheads="1"/>
          </p:cNvSpPr>
          <p:nvPr/>
        </p:nvSpPr>
        <p:spPr>
          <a:xfrm>
            <a:off x="571500" y="1071563"/>
            <a:ext cx="5000625" cy="500062"/>
          </a:xfrm>
          <a:prstGeom prst="rect">
            <a:avLst/>
          </a:prstGeom>
        </p:spPr>
        <p:txBody>
          <a:bodyPr/>
          <a:lstStyle/>
          <a:p>
            <a:pPr marL="342900" indent="-342900" eaLnBrk="0" hangingPunct="0">
              <a:lnSpc>
                <a:spcPct val="150000"/>
              </a:lnSpc>
              <a:spcBef>
                <a:spcPct val="20000"/>
              </a:spcBef>
              <a:defRPr/>
            </a:pPr>
            <a:r>
              <a:rPr lang="es-MX" sz="1800" b="1" kern="0" dirty="0">
                <a:solidFill>
                  <a:schemeClr val="accent5">
                    <a:lumMod val="75000"/>
                  </a:schemeClr>
                </a:solidFill>
                <a:latin typeface="ZapfHumnst BT"/>
              </a:rPr>
              <a:t>Comunicaciones Peer-to-peer (Igual a igual)</a:t>
            </a:r>
          </a:p>
        </p:txBody>
      </p:sp>
      <p:grpSp>
        <p:nvGrpSpPr>
          <p:cNvPr id="14340" name="20 Grupo"/>
          <p:cNvGrpSpPr>
            <a:grpSpLocks/>
          </p:cNvGrpSpPr>
          <p:nvPr/>
        </p:nvGrpSpPr>
        <p:grpSpPr bwMode="auto">
          <a:xfrm>
            <a:off x="3500438" y="3357563"/>
            <a:ext cx="4857750" cy="3071812"/>
            <a:chOff x="2990844" y="3786190"/>
            <a:chExt cx="4152903" cy="2762250"/>
          </a:xfrm>
        </p:grpSpPr>
        <p:pic>
          <p:nvPicPr>
            <p:cNvPr id="1434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0844" y="3857628"/>
              <a:ext cx="723900"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3372" y="3786190"/>
              <a:ext cx="3000375" cy="276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345" name="7 Conector recto de flecha"/>
            <p:cNvCxnSpPr>
              <a:cxnSpLocks noChangeShapeType="1"/>
            </p:cNvCxnSpPr>
            <p:nvPr/>
          </p:nvCxnSpPr>
          <p:spPr bwMode="auto">
            <a:xfrm>
              <a:off x="3571868" y="4000504"/>
              <a:ext cx="571504" cy="1588"/>
            </a:xfrm>
            <a:prstGeom prst="straightConnector1">
              <a:avLst/>
            </a:prstGeom>
            <a:noFill/>
            <a:ln w="50800" algn="ctr">
              <a:solidFill>
                <a:srgbClr val="FFC000"/>
              </a:solidFill>
              <a:round/>
              <a:headEnd/>
              <a:tailEnd type="triangle" w="med" len="med"/>
            </a:ln>
            <a:extLst>
              <a:ext uri="{909E8E84-426E-40DD-AFC4-6F175D3DCCD1}">
                <a14:hiddenFill xmlns:a14="http://schemas.microsoft.com/office/drawing/2010/main">
                  <a:noFill/>
                </a14:hiddenFill>
              </a:ext>
            </a:extLst>
          </p:spPr>
        </p:cxnSp>
        <p:cxnSp>
          <p:nvCxnSpPr>
            <p:cNvPr id="14346" name="9 Conector recto de flecha"/>
            <p:cNvCxnSpPr>
              <a:cxnSpLocks noChangeShapeType="1"/>
            </p:cNvCxnSpPr>
            <p:nvPr/>
          </p:nvCxnSpPr>
          <p:spPr bwMode="auto">
            <a:xfrm rot="5400000" flipH="1" flipV="1">
              <a:off x="3536148" y="4179100"/>
              <a:ext cx="571504" cy="500065"/>
            </a:xfrm>
            <a:prstGeom prst="straightConnector1">
              <a:avLst/>
            </a:prstGeom>
            <a:noFill/>
            <a:ln w="50800" algn="ctr">
              <a:solidFill>
                <a:srgbClr val="FFC000"/>
              </a:solidFill>
              <a:round/>
              <a:headEnd/>
              <a:tailEnd type="triangle" w="med" len="med"/>
            </a:ln>
            <a:extLst>
              <a:ext uri="{909E8E84-426E-40DD-AFC4-6F175D3DCCD1}">
                <a14:hiddenFill xmlns:a14="http://schemas.microsoft.com/office/drawing/2010/main">
                  <a:noFill/>
                </a14:hiddenFill>
              </a:ext>
            </a:extLst>
          </p:spPr>
        </p:cxnSp>
        <p:cxnSp>
          <p:nvCxnSpPr>
            <p:cNvPr id="14347" name="12 Conector recto de flecha"/>
            <p:cNvCxnSpPr>
              <a:cxnSpLocks noChangeShapeType="1"/>
            </p:cNvCxnSpPr>
            <p:nvPr/>
          </p:nvCxnSpPr>
          <p:spPr bwMode="auto">
            <a:xfrm rot="5400000" flipH="1" flipV="1">
              <a:off x="3321835" y="4607727"/>
              <a:ext cx="1143008" cy="500066"/>
            </a:xfrm>
            <a:prstGeom prst="straightConnector1">
              <a:avLst/>
            </a:prstGeom>
            <a:noFill/>
            <a:ln w="50800" algn="ctr">
              <a:solidFill>
                <a:srgbClr val="FFC000"/>
              </a:solidFill>
              <a:round/>
              <a:headEnd/>
              <a:tailEnd type="triangle" w="med" len="med"/>
            </a:ln>
            <a:extLst>
              <a:ext uri="{909E8E84-426E-40DD-AFC4-6F175D3DCCD1}">
                <a14:hiddenFill xmlns:a14="http://schemas.microsoft.com/office/drawing/2010/main">
                  <a:noFill/>
                </a14:hiddenFill>
              </a:ext>
            </a:extLst>
          </p:spPr>
        </p:cxnSp>
      </p:grpSp>
      <p:sp>
        <p:nvSpPr>
          <p:cNvPr id="22" name="Rectangle 2"/>
          <p:cNvSpPr txBox="1">
            <a:spLocks noChangeArrowheads="1"/>
          </p:cNvSpPr>
          <p:nvPr/>
        </p:nvSpPr>
        <p:spPr>
          <a:xfrm>
            <a:off x="571500" y="1643063"/>
            <a:ext cx="8072438" cy="1643062"/>
          </a:xfrm>
          <a:prstGeom prst="rect">
            <a:avLst/>
          </a:prstGeom>
        </p:spPr>
        <p:txBody>
          <a:bodyPr/>
          <a:lstStyle/>
          <a:p>
            <a:pPr marL="342900" indent="-342900" eaLnBrk="0" hangingPunct="0">
              <a:lnSpc>
                <a:spcPct val="150000"/>
              </a:lnSpc>
              <a:spcBef>
                <a:spcPct val="20000"/>
              </a:spcBef>
              <a:buFontTx/>
              <a:buChar char="•"/>
              <a:defRPr/>
            </a:pPr>
            <a:r>
              <a:rPr lang="es-MX" sz="1800" kern="0" dirty="0">
                <a:solidFill>
                  <a:schemeClr val="bg2">
                    <a:lumMod val="25000"/>
                  </a:schemeClr>
                </a:solidFill>
                <a:latin typeface="ZapfHumnst BT"/>
              </a:rPr>
              <a:t>En realidad, los datos no se transfieren directamente desde la capa </a:t>
            </a:r>
            <a:r>
              <a:rPr lang="es-MX" sz="1800" b="1" i="1" kern="0" dirty="0">
                <a:solidFill>
                  <a:schemeClr val="accent6">
                    <a:lumMod val="75000"/>
                  </a:schemeClr>
                </a:solidFill>
                <a:effectLst>
                  <a:outerShdw blurRad="38100" dist="38100" dir="2700000" algn="tl">
                    <a:srgbClr val="000000">
                      <a:alpha val="43137"/>
                    </a:srgbClr>
                  </a:outerShdw>
                </a:effectLst>
                <a:latin typeface="ZapfHumnst BT"/>
              </a:rPr>
              <a:t>n</a:t>
            </a:r>
            <a:r>
              <a:rPr lang="es-MX" sz="1800" kern="0" dirty="0">
                <a:solidFill>
                  <a:schemeClr val="accent6">
                    <a:lumMod val="75000"/>
                  </a:schemeClr>
                </a:solidFill>
                <a:latin typeface="ZapfHumnst BT"/>
              </a:rPr>
              <a:t> </a:t>
            </a:r>
            <a:r>
              <a:rPr lang="es-MX" sz="1800" kern="0" dirty="0">
                <a:solidFill>
                  <a:schemeClr val="bg2">
                    <a:lumMod val="25000"/>
                  </a:schemeClr>
                </a:solidFill>
                <a:latin typeface="ZapfHumnst BT"/>
              </a:rPr>
              <a:t>de una máquina a la capa </a:t>
            </a:r>
            <a:r>
              <a:rPr lang="es-MX" sz="1800" b="1" i="1" kern="0" dirty="0">
                <a:solidFill>
                  <a:schemeClr val="accent6">
                    <a:lumMod val="75000"/>
                  </a:schemeClr>
                </a:solidFill>
                <a:effectLst>
                  <a:outerShdw blurRad="38100" dist="38100" dir="2700000" algn="tl">
                    <a:srgbClr val="000000">
                      <a:alpha val="43137"/>
                    </a:srgbClr>
                  </a:outerShdw>
                </a:effectLst>
                <a:latin typeface="ZapfHumnst BT"/>
              </a:rPr>
              <a:t>n</a:t>
            </a:r>
            <a:r>
              <a:rPr lang="es-MX" sz="1800" kern="0" dirty="0">
                <a:solidFill>
                  <a:schemeClr val="accent6">
                    <a:lumMod val="75000"/>
                  </a:schemeClr>
                </a:solidFill>
                <a:latin typeface="ZapfHumnst BT"/>
              </a:rPr>
              <a:t> </a:t>
            </a:r>
            <a:r>
              <a:rPr lang="es-MX" sz="1800" kern="0" dirty="0">
                <a:solidFill>
                  <a:schemeClr val="bg2">
                    <a:lumMod val="25000"/>
                  </a:schemeClr>
                </a:solidFill>
                <a:latin typeface="ZapfHumnst BT"/>
              </a:rPr>
              <a:t>de la otra máquina, sino que cada capa pasa los datos y la información de control a la capa inmediatamente inferior, hasta que se alcanza la capa más baja. </a:t>
            </a:r>
            <a:endParaRPr lang="es-MX" sz="1800" b="1" kern="0" dirty="0">
              <a:solidFill>
                <a:schemeClr val="bg2">
                  <a:lumMod val="25000"/>
                </a:schemeClr>
              </a:solidFill>
              <a:latin typeface="ZapfHumnst BT"/>
            </a:endParaRPr>
          </a:p>
        </p:txBody>
      </p:sp>
      <p:sp>
        <p:nvSpPr>
          <p:cNvPr id="23" name="Rectangle 2"/>
          <p:cNvSpPr txBox="1">
            <a:spLocks noChangeArrowheads="1"/>
          </p:cNvSpPr>
          <p:nvPr/>
        </p:nvSpPr>
        <p:spPr>
          <a:xfrm>
            <a:off x="571500" y="3429000"/>
            <a:ext cx="2571750" cy="2452688"/>
          </a:xfrm>
          <a:prstGeom prst="rect">
            <a:avLst/>
          </a:prstGeom>
        </p:spPr>
        <p:txBody>
          <a:bodyPr/>
          <a:lstStyle/>
          <a:p>
            <a:pPr marL="342900" indent="-342900" eaLnBrk="0" hangingPunct="0">
              <a:lnSpc>
                <a:spcPct val="150000"/>
              </a:lnSpc>
              <a:spcBef>
                <a:spcPct val="20000"/>
              </a:spcBef>
              <a:buFontTx/>
              <a:buChar char="•"/>
              <a:defRPr/>
            </a:pPr>
            <a:r>
              <a:rPr lang="es-MX" sz="1800" kern="0" dirty="0">
                <a:solidFill>
                  <a:schemeClr val="bg2">
                    <a:lumMod val="25000"/>
                  </a:schemeClr>
                </a:solidFill>
                <a:latin typeface="ZapfHumnst BT"/>
              </a:rPr>
              <a:t>En la </a:t>
            </a:r>
            <a:r>
              <a:rPr lang="es-MX" sz="1800" b="1" kern="0" dirty="0">
                <a:solidFill>
                  <a:schemeClr val="accent6">
                    <a:lumMod val="75000"/>
                  </a:schemeClr>
                </a:solidFill>
                <a:latin typeface="ZapfHumnst BT"/>
              </a:rPr>
              <a:t>capa 1</a:t>
            </a:r>
            <a:r>
              <a:rPr lang="es-MX" sz="1800" kern="0" dirty="0">
                <a:solidFill>
                  <a:schemeClr val="bg2">
                    <a:lumMod val="25000"/>
                  </a:schemeClr>
                </a:solidFill>
                <a:latin typeface="ZapfHumnst BT"/>
              </a:rPr>
              <a:t>, se encuentra el medio físico a través del cual ocurre la comunicación real. </a:t>
            </a:r>
          </a:p>
          <a:p>
            <a:pPr marL="342900" indent="-342900" eaLnBrk="0" hangingPunct="0">
              <a:lnSpc>
                <a:spcPct val="150000"/>
              </a:lnSpc>
              <a:spcBef>
                <a:spcPct val="20000"/>
              </a:spcBef>
              <a:buFontTx/>
              <a:buChar char="•"/>
              <a:defRPr/>
            </a:pPr>
            <a:endParaRPr lang="es-MX" sz="1800" b="1" kern="0" dirty="0">
              <a:solidFill>
                <a:schemeClr val="bg2">
                  <a:lumMod val="25000"/>
                </a:schemeClr>
              </a:solidFill>
              <a:latin typeface="ZapfHumnst BT"/>
            </a:endParaRPr>
          </a:p>
        </p:txBody>
      </p:sp>
      <p:sp>
        <p:nvSpPr>
          <p:cNvPr id="12" name="Rectangle 2"/>
          <p:cNvSpPr txBox="1">
            <a:spLocks noChangeArrowheads="1"/>
          </p:cNvSpPr>
          <p:nvPr/>
        </p:nvSpPr>
        <p:spPr>
          <a:xfrm>
            <a:off x="72008"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1502095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20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8" dur="20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2">
                                            <p:txEl>
                                              <p:pRg st="0" end="0"/>
                                            </p:txEl>
                                          </p:spTgt>
                                        </p:tgtEl>
                                        <p:attrNameLst>
                                          <p:attrName>style.visibility</p:attrName>
                                        </p:attrNameLst>
                                      </p:cBhvr>
                                      <p:to>
                                        <p:strVal val="visible"/>
                                      </p:to>
                                    </p:set>
                                    <p:anim calcmode="lin" valueType="num">
                                      <p:cBhvr additive="base">
                                        <p:cTn id="13" dur="20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14" dur="20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3">
                                            <p:txEl>
                                              <p:pRg st="0" end="0"/>
                                            </p:txEl>
                                          </p:spTgt>
                                        </p:tgtEl>
                                        <p:attrNameLst>
                                          <p:attrName>style.visibility</p:attrName>
                                        </p:attrNameLst>
                                      </p:cBhvr>
                                      <p:to>
                                        <p:strVal val="visible"/>
                                      </p:to>
                                    </p:set>
                                    <p:anim calcmode="lin" valueType="num">
                                      <p:cBhvr additive="base">
                                        <p:cTn id="19" dur="20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20" dur="20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bldLvl="2" autoUpdateAnimBg="0"/>
      <p:bldP spid="22" grpId="0" build="p" bldLvl="2" autoUpdateAnimBg="0"/>
      <p:bldP spid="23" grpId="0" build="p" bldLvl="2"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9" name="Object 3"/>
          <p:cNvGraphicFramePr>
            <a:graphicFrameLocks noChangeAspect="1"/>
          </p:cNvGraphicFramePr>
          <p:nvPr/>
        </p:nvGraphicFramePr>
        <p:xfrm>
          <a:off x="6786563" y="2143125"/>
          <a:ext cx="1952625" cy="3000375"/>
        </p:xfrm>
        <a:graphic>
          <a:graphicData uri="http://schemas.openxmlformats.org/presentationml/2006/ole">
            <mc:AlternateContent xmlns:mc="http://schemas.openxmlformats.org/markup-compatibility/2006">
              <mc:Choice xmlns:v="urn:schemas-microsoft-com:vml" Requires="v">
                <p:oleObj name="Bitmap Image" r:id="rId2" imgW="1685950" imgH="2590983" progId="Paint.Picture">
                  <p:embed/>
                </p:oleObj>
              </mc:Choice>
              <mc:Fallback>
                <p:oleObj name="Bitmap Image" r:id="rId2" imgW="1685950" imgH="2590983" progId="Paint.Picture">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6563" y="2143125"/>
                        <a:ext cx="1952625"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1" name="8 CuadroTexto"/>
          <p:cNvSpPr txBox="1">
            <a:spLocks noChangeArrowheads="1"/>
          </p:cNvSpPr>
          <p:nvPr/>
        </p:nvSpPr>
        <p:spPr bwMode="auto">
          <a:xfrm>
            <a:off x="714375" y="1428750"/>
            <a:ext cx="57864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s-MX" b="1" dirty="0">
                <a:solidFill>
                  <a:schemeClr val="accent5">
                    <a:lumMod val="75000"/>
                  </a:schemeClr>
                </a:solidFill>
                <a:latin typeface="ZapfHumnst BT"/>
                <a:cs typeface="Arial" pitchFamily="34" charset="0"/>
              </a:rPr>
              <a:t>Open System Interconnection (OSI)</a:t>
            </a:r>
          </a:p>
        </p:txBody>
      </p:sp>
      <p:sp>
        <p:nvSpPr>
          <p:cNvPr id="6" name="Text Box 4"/>
          <p:cNvSpPr txBox="1">
            <a:spLocks noChangeArrowheads="1"/>
          </p:cNvSpPr>
          <p:nvPr/>
        </p:nvSpPr>
        <p:spPr bwMode="auto">
          <a:xfrm>
            <a:off x="714375" y="2492896"/>
            <a:ext cx="5357813"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spcBef>
                <a:spcPct val="50000"/>
              </a:spcBef>
            </a:pPr>
            <a:r>
              <a:rPr lang="es-MX" sz="2000" dirty="0">
                <a:solidFill>
                  <a:schemeClr val="bg2">
                    <a:lumMod val="25000"/>
                  </a:schemeClr>
                </a:solidFill>
                <a:latin typeface="+mn-lt"/>
                <a:cs typeface="Arial" pitchFamily="34" charset="0"/>
              </a:rPr>
              <a:t>El modelo </a:t>
            </a:r>
            <a:r>
              <a:rPr lang="es-MX" sz="2000" b="1" dirty="0">
                <a:solidFill>
                  <a:schemeClr val="accent6">
                    <a:lumMod val="75000"/>
                  </a:schemeClr>
                </a:solidFill>
                <a:latin typeface="+mn-lt"/>
                <a:cs typeface="Arial" pitchFamily="34" charset="0"/>
              </a:rPr>
              <a:t>OSI</a:t>
            </a:r>
            <a:r>
              <a:rPr lang="es-MX" sz="2000" dirty="0">
                <a:solidFill>
                  <a:schemeClr val="bg2">
                    <a:lumMod val="25000"/>
                  </a:schemeClr>
                </a:solidFill>
                <a:latin typeface="+mn-lt"/>
                <a:cs typeface="Arial" pitchFamily="34" charset="0"/>
              </a:rPr>
              <a:t>, </a:t>
            </a:r>
            <a:r>
              <a:rPr lang="es-MX" sz="2000" b="1" dirty="0">
                <a:solidFill>
                  <a:schemeClr val="accent6">
                    <a:lumMod val="75000"/>
                  </a:schemeClr>
                </a:solidFill>
                <a:latin typeface="+mn-lt"/>
                <a:cs typeface="Arial" pitchFamily="34" charset="0"/>
              </a:rPr>
              <a:t>es un marco de referencia de estándares, definido en siete capas</a:t>
            </a:r>
            <a:r>
              <a:rPr lang="es-MX" sz="2000" dirty="0">
                <a:solidFill>
                  <a:schemeClr val="bg2">
                    <a:lumMod val="25000"/>
                  </a:schemeClr>
                </a:solidFill>
                <a:latin typeface="+mn-lt"/>
                <a:cs typeface="Arial" pitchFamily="34" charset="0"/>
              </a:rPr>
              <a:t>. Cada uno de los niveles o capas, define un </a:t>
            </a:r>
            <a:r>
              <a:rPr lang="es-MX" sz="2000" b="1" dirty="0">
                <a:solidFill>
                  <a:schemeClr val="accent6">
                    <a:lumMod val="75000"/>
                  </a:schemeClr>
                </a:solidFill>
                <a:latin typeface="+mn-lt"/>
                <a:cs typeface="Arial" pitchFamily="34" charset="0"/>
              </a:rPr>
              <a:t>conjunto de reglas y funciones</a:t>
            </a:r>
            <a:r>
              <a:rPr lang="es-MX" sz="2000" dirty="0">
                <a:solidFill>
                  <a:schemeClr val="bg2">
                    <a:lumMod val="25000"/>
                  </a:schemeClr>
                </a:solidFill>
                <a:latin typeface="+mn-lt"/>
                <a:cs typeface="Arial" pitchFamily="34" charset="0"/>
              </a:rPr>
              <a:t> para facilitar la comunicación.</a:t>
            </a:r>
          </a:p>
        </p:txBody>
      </p:sp>
      <p:sp>
        <p:nvSpPr>
          <p:cNvPr id="7"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7461599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0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ox(in)">
                                      <p:cBhvr>
                                        <p:cTn id="1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4688" y="2794000"/>
            <a:ext cx="5895975"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2"/>
          <p:cNvSpPr txBox="1">
            <a:spLocks noChangeArrowheads="1"/>
          </p:cNvSpPr>
          <p:nvPr/>
        </p:nvSpPr>
        <p:spPr>
          <a:xfrm>
            <a:off x="500063" y="1000125"/>
            <a:ext cx="8320409" cy="1738313"/>
          </a:xfrm>
          <a:prstGeom prst="rect">
            <a:avLst/>
          </a:prstGeom>
        </p:spPr>
        <p:txBody>
          <a:bodyPr/>
          <a:lstStyle/>
          <a:p>
            <a:pPr marL="342900" indent="-342900" eaLnBrk="0" hangingPunct="0">
              <a:lnSpc>
                <a:spcPct val="150000"/>
              </a:lnSpc>
              <a:spcBef>
                <a:spcPct val="20000"/>
              </a:spcBef>
              <a:defRPr/>
            </a:pPr>
            <a:r>
              <a:rPr lang="es-ES" sz="1800" b="1" kern="0" dirty="0">
                <a:solidFill>
                  <a:schemeClr val="accent5">
                    <a:lumMod val="75000"/>
                  </a:schemeClr>
                </a:solidFill>
                <a:latin typeface="ZapfHumnst BT"/>
              </a:rPr>
              <a:t>PDU (Unidad de datos de protocolo)</a:t>
            </a:r>
            <a:endParaRPr lang="es-MX" sz="1800" b="1" kern="0" dirty="0">
              <a:solidFill>
                <a:schemeClr val="accent5">
                  <a:lumMod val="75000"/>
                </a:schemeClr>
              </a:solidFill>
              <a:latin typeface="ZapfHumnst BT"/>
            </a:endParaRPr>
          </a:p>
          <a:p>
            <a:pPr eaLnBrk="0" hangingPunct="0">
              <a:defRPr/>
            </a:pPr>
            <a:endParaRPr lang="es-MX" sz="1800" dirty="0"/>
          </a:p>
          <a:p>
            <a:pPr algn="just" eaLnBrk="0" hangingPunct="0">
              <a:lnSpc>
                <a:spcPts val="2400"/>
              </a:lnSpc>
              <a:defRPr/>
            </a:pPr>
            <a:r>
              <a:rPr lang="es-ES" sz="1600" kern="0" dirty="0">
                <a:latin typeface="ZapfHumnst BT"/>
              </a:rPr>
              <a:t>El intercambio de información entre dos capas OSI consiste en que cada capa en el </a:t>
            </a:r>
            <a:r>
              <a:rPr lang="es-ES" sz="1600" b="1" kern="0" dirty="0">
                <a:solidFill>
                  <a:schemeClr val="accent6">
                    <a:lumMod val="75000"/>
                  </a:schemeClr>
                </a:solidFill>
                <a:latin typeface="ZapfHumnst BT"/>
              </a:rPr>
              <a:t>sistema fuente </a:t>
            </a:r>
            <a:r>
              <a:rPr lang="es-ES" sz="1600" kern="0" dirty="0">
                <a:latin typeface="ZapfHumnst BT"/>
              </a:rPr>
              <a:t>le </a:t>
            </a:r>
            <a:r>
              <a:rPr lang="es-ES" sz="1600" b="1" kern="0" dirty="0">
                <a:solidFill>
                  <a:schemeClr val="accent6">
                    <a:lumMod val="75000"/>
                  </a:schemeClr>
                </a:solidFill>
                <a:latin typeface="ZapfHumnst BT"/>
              </a:rPr>
              <a:t>agrega información de control a los datos</a:t>
            </a:r>
            <a:r>
              <a:rPr lang="es-ES" sz="1600" kern="0" dirty="0">
                <a:latin typeface="ZapfHumnst BT"/>
              </a:rPr>
              <a:t>, y cada capa en el </a:t>
            </a:r>
            <a:r>
              <a:rPr lang="es-ES" sz="1600" b="1" kern="0" dirty="0">
                <a:solidFill>
                  <a:schemeClr val="accent6">
                    <a:lumMod val="75000"/>
                  </a:schemeClr>
                </a:solidFill>
                <a:latin typeface="ZapfHumnst BT"/>
              </a:rPr>
              <a:t>sistema de destino</a:t>
            </a:r>
            <a:r>
              <a:rPr lang="es-ES" sz="1600" kern="0" dirty="0">
                <a:solidFill>
                  <a:schemeClr val="accent6">
                    <a:lumMod val="75000"/>
                  </a:schemeClr>
                </a:solidFill>
                <a:latin typeface="ZapfHumnst BT"/>
              </a:rPr>
              <a:t> </a:t>
            </a:r>
            <a:r>
              <a:rPr lang="es-ES" sz="1600" b="1" kern="0" dirty="0">
                <a:solidFill>
                  <a:schemeClr val="accent6">
                    <a:lumMod val="75000"/>
                  </a:schemeClr>
                </a:solidFill>
                <a:latin typeface="ZapfHumnst BT"/>
              </a:rPr>
              <a:t>analiza y remueve la información de control de los datos</a:t>
            </a:r>
            <a:r>
              <a:rPr lang="es-ES" sz="1600" kern="0" dirty="0">
                <a:latin typeface="ZapfHumnst BT"/>
              </a:rPr>
              <a:t>.</a:t>
            </a:r>
            <a:endParaRPr lang="es-MX" sz="1800" b="1" kern="0" dirty="0">
              <a:latin typeface="ZapfHumnst BT"/>
            </a:endParaRPr>
          </a:p>
        </p:txBody>
      </p:sp>
      <p:sp>
        <p:nvSpPr>
          <p:cNvPr id="6" name="Rectangle 2"/>
          <p:cNvSpPr txBox="1">
            <a:spLocks noChangeArrowheads="1"/>
          </p:cNvSpPr>
          <p:nvPr/>
        </p:nvSpPr>
        <p:spPr>
          <a:xfrm>
            <a:off x="500063" y="2714625"/>
            <a:ext cx="2928937" cy="3882727"/>
          </a:xfrm>
          <a:prstGeom prst="rect">
            <a:avLst/>
          </a:prstGeom>
        </p:spPr>
        <p:txBody>
          <a:bodyPr/>
          <a:lstStyle/>
          <a:p>
            <a:pPr eaLnBrk="0" hangingPunct="0">
              <a:lnSpc>
                <a:spcPts val="2400"/>
              </a:lnSpc>
              <a:defRPr/>
            </a:pPr>
            <a:r>
              <a:rPr lang="es-ES" sz="1600" kern="0" dirty="0">
                <a:solidFill>
                  <a:schemeClr val="bg2">
                    <a:lumMod val="25000"/>
                  </a:schemeClr>
                </a:solidFill>
                <a:latin typeface="ZapfHumnst BT"/>
              </a:rPr>
              <a:t>Si un </a:t>
            </a:r>
            <a:r>
              <a:rPr lang="es-ES" sz="1600" b="1" kern="0" dirty="0">
                <a:solidFill>
                  <a:schemeClr val="accent6">
                    <a:lumMod val="75000"/>
                  </a:schemeClr>
                </a:solidFill>
                <a:latin typeface="ZapfHumnst BT"/>
              </a:rPr>
              <a:t>host A</a:t>
            </a:r>
            <a:r>
              <a:rPr lang="es-ES" sz="1600" kern="0" dirty="0">
                <a:solidFill>
                  <a:schemeClr val="bg2">
                    <a:lumMod val="25000"/>
                  </a:schemeClr>
                </a:solidFill>
                <a:latin typeface="ZapfHumnst BT"/>
              </a:rPr>
              <a:t> desea enviar datos al </a:t>
            </a:r>
            <a:r>
              <a:rPr lang="es-ES" sz="1600" b="1" kern="0" dirty="0">
                <a:solidFill>
                  <a:schemeClr val="accent6">
                    <a:lumMod val="75000"/>
                  </a:schemeClr>
                </a:solidFill>
                <a:latin typeface="ZapfHumnst BT"/>
              </a:rPr>
              <a:t>host B</a:t>
            </a:r>
            <a:r>
              <a:rPr lang="es-ES" sz="1600" kern="0" dirty="0">
                <a:solidFill>
                  <a:schemeClr val="bg2">
                    <a:lumMod val="25000"/>
                  </a:schemeClr>
                </a:solidFill>
                <a:latin typeface="ZapfHumnst BT"/>
              </a:rPr>
              <a:t>, en primer término, los datos deben empaquetarse a través de un proceso denominado </a:t>
            </a:r>
            <a:r>
              <a:rPr lang="es-ES" sz="1600" b="1" kern="0" dirty="0">
                <a:solidFill>
                  <a:schemeClr val="accent6">
                    <a:lumMod val="75000"/>
                  </a:schemeClr>
                </a:solidFill>
                <a:latin typeface="ZapfHumnst BT"/>
              </a:rPr>
              <a:t>encapsulamiento</a:t>
            </a:r>
            <a:r>
              <a:rPr lang="es-ES" sz="1600" kern="0" dirty="0">
                <a:solidFill>
                  <a:schemeClr val="bg2">
                    <a:lumMod val="25000"/>
                  </a:schemeClr>
                </a:solidFill>
                <a:latin typeface="ZapfHumnst BT"/>
              </a:rPr>
              <a:t>, es decir, a medida que los datos se desplazan a través de las capas del modelo OSI, reciben </a:t>
            </a:r>
            <a:r>
              <a:rPr lang="es-ES" sz="1600" b="1" kern="0" dirty="0">
                <a:solidFill>
                  <a:schemeClr val="accent6">
                    <a:lumMod val="75000"/>
                  </a:schemeClr>
                </a:solidFill>
                <a:latin typeface="ZapfHumnst BT"/>
              </a:rPr>
              <a:t>encabezados, información final y otros tipos de información</a:t>
            </a:r>
            <a:r>
              <a:rPr lang="es-ES" sz="1600" kern="0" dirty="0">
                <a:solidFill>
                  <a:schemeClr val="accent6">
                    <a:lumMod val="75000"/>
                  </a:schemeClr>
                </a:solidFill>
                <a:latin typeface="ZapfHumnst BT"/>
              </a:rPr>
              <a:t>.</a:t>
            </a:r>
            <a:endParaRPr lang="es-MX" sz="1600" kern="0" dirty="0">
              <a:solidFill>
                <a:schemeClr val="accent6">
                  <a:lumMod val="75000"/>
                </a:schemeClr>
              </a:solidFill>
              <a:latin typeface="ZapfHumnst BT"/>
            </a:endParaRPr>
          </a:p>
          <a:p>
            <a:pPr marL="342900" indent="-342900" eaLnBrk="0" hangingPunct="0">
              <a:lnSpc>
                <a:spcPct val="150000"/>
              </a:lnSpc>
              <a:spcBef>
                <a:spcPct val="20000"/>
              </a:spcBef>
              <a:buFontTx/>
              <a:buChar char="•"/>
              <a:defRPr/>
            </a:pPr>
            <a:endParaRPr lang="es-MX" sz="1800" b="1" kern="0" dirty="0">
              <a:solidFill>
                <a:schemeClr val="bg2">
                  <a:lumMod val="25000"/>
                </a:schemeClr>
              </a:solidFill>
              <a:latin typeface="ZapfHumnst BT"/>
            </a:endParaRPr>
          </a:p>
        </p:txBody>
      </p:sp>
      <p:sp>
        <p:nvSpPr>
          <p:cNvPr id="7" name="Rectangle 2"/>
          <p:cNvSpPr txBox="1">
            <a:spLocks noChangeArrowheads="1"/>
          </p:cNvSpPr>
          <p:nvPr/>
        </p:nvSpPr>
        <p:spPr>
          <a:xfrm>
            <a:off x="72008"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30837442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 calcmode="lin" valueType="num">
                                      <p:cBhvr additive="base">
                                        <p:cTn id="13" dur="500" fill="hold"/>
                                        <p:tgtEl>
                                          <p:spTgt spid="11">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 calcmode="lin" valueType="num">
                                      <p:cBhvr additive="base">
                                        <p:cTn id="19" dur="20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20" dur="20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bldLvl="2" autoUpdateAnimBg="0"/>
      <p:bldP spid="6" grpId="0" build="p" bldLvl="2"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
          <p:cNvSpPr txBox="1">
            <a:spLocks noChangeArrowheads="1"/>
          </p:cNvSpPr>
          <p:nvPr/>
        </p:nvSpPr>
        <p:spPr>
          <a:xfrm>
            <a:off x="107504"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Segmentación y encapsulamiento</a:t>
            </a:r>
          </a:p>
        </p:txBody>
      </p:sp>
      <p:pic>
        <p:nvPicPr>
          <p:cNvPr id="3" name="Imagen 2"/>
          <p:cNvPicPr>
            <a:picLocks noChangeAspect="1"/>
          </p:cNvPicPr>
          <p:nvPr/>
        </p:nvPicPr>
        <p:blipFill>
          <a:blip r:embed="rId2"/>
          <a:stretch>
            <a:fillRect/>
          </a:stretch>
        </p:blipFill>
        <p:spPr>
          <a:xfrm>
            <a:off x="1187624" y="1340768"/>
            <a:ext cx="6557845" cy="5106994"/>
          </a:xfrm>
          <a:prstGeom prst="rect">
            <a:avLst/>
          </a:prstGeom>
        </p:spPr>
      </p:pic>
    </p:spTree>
    <p:extLst>
      <p:ext uri="{BB962C8B-B14F-4D97-AF65-F5344CB8AC3E}">
        <p14:creationId xmlns:p14="http://schemas.microsoft.com/office/powerpoint/2010/main" val="770118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
          <p:cNvSpPr txBox="1">
            <a:spLocks noChangeArrowheads="1"/>
          </p:cNvSpPr>
          <p:nvPr/>
        </p:nvSpPr>
        <p:spPr>
          <a:xfrm>
            <a:off x="161764"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Ejemplo de encapsulamiento</a:t>
            </a:r>
          </a:p>
        </p:txBody>
      </p:sp>
      <p:pic>
        <p:nvPicPr>
          <p:cNvPr id="2" name="Imagen 1"/>
          <p:cNvPicPr>
            <a:picLocks noChangeAspect="1"/>
          </p:cNvPicPr>
          <p:nvPr/>
        </p:nvPicPr>
        <p:blipFill>
          <a:blip r:embed="rId2"/>
          <a:stretch>
            <a:fillRect/>
          </a:stretch>
        </p:blipFill>
        <p:spPr>
          <a:xfrm>
            <a:off x="1331640" y="1484784"/>
            <a:ext cx="6624736" cy="5008947"/>
          </a:xfrm>
          <a:prstGeom prst="rect">
            <a:avLst/>
          </a:prstGeom>
        </p:spPr>
      </p:pic>
    </p:spTree>
    <p:extLst>
      <p:ext uri="{BB962C8B-B14F-4D97-AF65-F5344CB8AC3E}">
        <p14:creationId xmlns:p14="http://schemas.microsoft.com/office/powerpoint/2010/main" val="3049481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txBox="1">
            <a:spLocks noChangeArrowheads="1"/>
          </p:cNvSpPr>
          <p:nvPr/>
        </p:nvSpPr>
        <p:spPr>
          <a:xfrm>
            <a:off x="571500" y="1071563"/>
            <a:ext cx="5000625" cy="500062"/>
          </a:xfrm>
          <a:prstGeom prst="rect">
            <a:avLst/>
          </a:prstGeom>
        </p:spPr>
        <p:txBody>
          <a:bodyPr/>
          <a:lstStyle/>
          <a:p>
            <a:pPr marL="342900" indent="-342900" eaLnBrk="0" hangingPunct="0">
              <a:lnSpc>
                <a:spcPct val="150000"/>
              </a:lnSpc>
              <a:spcBef>
                <a:spcPct val="20000"/>
              </a:spcBef>
              <a:defRPr/>
            </a:pPr>
            <a:r>
              <a:rPr lang="es-MX" sz="1800" b="1" kern="0" dirty="0">
                <a:solidFill>
                  <a:schemeClr val="accent5">
                    <a:lumMod val="75000"/>
                  </a:schemeClr>
                </a:solidFill>
                <a:latin typeface="ZapfHumnst BT"/>
              </a:rPr>
              <a:t>Transmisión de los datos</a:t>
            </a:r>
          </a:p>
        </p:txBody>
      </p:sp>
      <p:sp>
        <p:nvSpPr>
          <p:cNvPr id="22" name="Rectangle 2"/>
          <p:cNvSpPr txBox="1">
            <a:spLocks noChangeArrowheads="1"/>
          </p:cNvSpPr>
          <p:nvPr/>
        </p:nvSpPr>
        <p:spPr>
          <a:xfrm>
            <a:off x="571500" y="1643063"/>
            <a:ext cx="7858125" cy="4929187"/>
          </a:xfrm>
          <a:prstGeom prst="rect">
            <a:avLst/>
          </a:prstGeom>
        </p:spPr>
        <p:txBody>
          <a:bodyPr/>
          <a:lstStyle/>
          <a:p>
            <a:pPr marL="342900" indent="-342900" eaLnBrk="0" hangingPunct="0">
              <a:lnSpc>
                <a:spcPts val="2500"/>
              </a:lnSpc>
              <a:spcBef>
                <a:spcPct val="20000"/>
              </a:spcBef>
              <a:defRPr/>
            </a:pPr>
            <a:r>
              <a:rPr lang="es-MX" sz="1600" kern="0" dirty="0">
                <a:latin typeface="ZapfHumnst BT"/>
              </a:rPr>
              <a:t>Cuando la </a:t>
            </a:r>
            <a:r>
              <a:rPr lang="es-MX" sz="1600" b="1" kern="0" dirty="0">
                <a:solidFill>
                  <a:schemeClr val="accent6">
                    <a:lumMod val="75000"/>
                  </a:schemeClr>
                </a:solidFill>
                <a:latin typeface="ZapfHumnst BT"/>
              </a:rPr>
              <a:t>aplicación X</a:t>
            </a:r>
            <a:r>
              <a:rPr lang="es-MX" sz="1600" kern="0" dirty="0">
                <a:latin typeface="ZapfHumnst BT"/>
              </a:rPr>
              <a:t> tiene un mensaje para enviar a la </a:t>
            </a:r>
            <a:r>
              <a:rPr lang="es-MX" sz="1600" b="1" kern="0" dirty="0">
                <a:solidFill>
                  <a:schemeClr val="accent6">
                    <a:lumMod val="75000"/>
                  </a:schemeClr>
                </a:solidFill>
                <a:latin typeface="ZapfHumnst BT"/>
              </a:rPr>
              <a:t>aplicación Y</a:t>
            </a:r>
            <a:r>
              <a:rPr lang="es-MX" sz="1600" kern="0" dirty="0">
                <a:solidFill>
                  <a:schemeClr val="accent6">
                    <a:lumMod val="75000"/>
                  </a:schemeClr>
                </a:solidFill>
                <a:latin typeface="ZapfHumnst BT"/>
              </a:rPr>
              <a:t> </a:t>
            </a:r>
          </a:p>
          <a:p>
            <a:pPr marL="342900" indent="-342900" algn="just" eaLnBrk="0" hangingPunct="0">
              <a:lnSpc>
                <a:spcPts val="2500"/>
              </a:lnSpc>
              <a:spcBef>
                <a:spcPct val="20000"/>
              </a:spcBef>
              <a:buFont typeface="Arial" pitchFamily="34" charset="0"/>
              <a:buChar char="•"/>
              <a:defRPr/>
            </a:pPr>
            <a:r>
              <a:rPr lang="es-MX" sz="1600" kern="0" dirty="0">
                <a:latin typeface="ZapfHumnst BT"/>
              </a:rPr>
              <a:t>Transfiere estos datos a la </a:t>
            </a:r>
            <a:r>
              <a:rPr lang="es-MX" sz="1600" b="1" kern="0" dirty="0">
                <a:solidFill>
                  <a:schemeClr val="accent6">
                    <a:lumMod val="75000"/>
                  </a:schemeClr>
                </a:solidFill>
                <a:latin typeface="ZapfHumnst BT"/>
              </a:rPr>
              <a:t>capa de aplicación</a:t>
            </a:r>
            <a:r>
              <a:rPr lang="es-MX" sz="1600" kern="0" dirty="0">
                <a:latin typeface="ZapfHumnst BT"/>
              </a:rPr>
              <a:t>. </a:t>
            </a:r>
          </a:p>
          <a:p>
            <a:pPr marL="342900" indent="-342900" algn="just" eaLnBrk="0" hangingPunct="0">
              <a:lnSpc>
                <a:spcPts val="2500"/>
              </a:lnSpc>
              <a:spcBef>
                <a:spcPct val="20000"/>
              </a:spcBef>
              <a:buFont typeface="Arial" pitchFamily="34" charset="0"/>
              <a:buChar char="•"/>
              <a:defRPr/>
            </a:pPr>
            <a:r>
              <a:rPr lang="es-MX" sz="1600" kern="0" dirty="0">
                <a:latin typeface="ZapfHumnst BT"/>
              </a:rPr>
              <a:t>A los datos se les </a:t>
            </a:r>
            <a:r>
              <a:rPr lang="es-MX" sz="1600" b="1" kern="0" dirty="0">
                <a:solidFill>
                  <a:schemeClr val="accent6">
                    <a:lumMod val="75000"/>
                  </a:schemeClr>
                </a:solidFill>
                <a:latin typeface="ZapfHumnst BT"/>
              </a:rPr>
              <a:t>añade un encabezado </a:t>
            </a:r>
            <a:r>
              <a:rPr lang="es-MX" sz="1600" kern="0" dirty="0">
                <a:latin typeface="ZapfHumnst BT"/>
              </a:rPr>
              <a:t>que contiene información necesaria para el protocolo de la </a:t>
            </a:r>
            <a:r>
              <a:rPr lang="es-MX" sz="1600" b="1" kern="0" dirty="0">
                <a:solidFill>
                  <a:schemeClr val="accent6">
                    <a:lumMod val="75000"/>
                  </a:schemeClr>
                </a:solidFill>
                <a:latin typeface="ZapfHumnst BT"/>
              </a:rPr>
              <a:t>capa 7</a:t>
            </a:r>
            <a:r>
              <a:rPr lang="es-MX" sz="1600" kern="0" dirty="0">
                <a:latin typeface="ZapfHumnst BT"/>
              </a:rPr>
              <a:t> (encapsulado).  </a:t>
            </a:r>
          </a:p>
          <a:p>
            <a:pPr marL="342900" indent="-342900" algn="just" eaLnBrk="0" hangingPunct="0">
              <a:lnSpc>
                <a:spcPts val="2500"/>
              </a:lnSpc>
              <a:spcBef>
                <a:spcPct val="20000"/>
              </a:spcBef>
              <a:buFont typeface="Arial" pitchFamily="34" charset="0"/>
              <a:buChar char="•"/>
              <a:defRPr/>
            </a:pPr>
            <a:r>
              <a:rPr lang="es-MX" sz="1600" kern="0" dirty="0">
                <a:latin typeface="ZapfHumnst BT"/>
              </a:rPr>
              <a:t>Seguidamente, los datos originales más la cabecera se pasan como una unidad a la </a:t>
            </a:r>
            <a:r>
              <a:rPr lang="es-MX" sz="1600" b="1" kern="0" dirty="0">
                <a:solidFill>
                  <a:schemeClr val="accent6">
                    <a:lumMod val="75000"/>
                  </a:schemeClr>
                </a:solidFill>
                <a:latin typeface="ZapfHumnst BT"/>
              </a:rPr>
              <a:t>capa 6</a:t>
            </a:r>
            <a:r>
              <a:rPr lang="es-MX" sz="1600" kern="0" dirty="0">
                <a:latin typeface="ZapfHumnst BT"/>
              </a:rPr>
              <a:t>. La entidad de presentación le añade su propia cabecera (un segundo encapsulado). </a:t>
            </a:r>
          </a:p>
          <a:p>
            <a:pPr marL="342900" indent="-342900" algn="just" eaLnBrk="0" hangingPunct="0">
              <a:lnSpc>
                <a:spcPts val="2500"/>
              </a:lnSpc>
              <a:spcBef>
                <a:spcPct val="20000"/>
              </a:spcBef>
              <a:buFont typeface="Arial" pitchFamily="34" charset="0"/>
              <a:buChar char="•"/>
              <a:defRPr/>
            </a:pPr>
            <a:r>
              <a:rPr lang="es-MX" sz="1600" kern="0" dirty="0">
                <a:latin typeface="ZapfHumnst BT"/>
              </a:rPr>
              <a:t>Este proceso continúa hacia abajo hasta llegar a la </a:t>
            </a:r>
            <a:r>
              <a:rPr lang="es-MX" sz="1600" b="1" kern="0" dirty="0">
                <a:solidFill>
                  <a:schemeClr val="accent6">
                    <a:lumMod val="75000"/>
                  </a:schemeClr>
                </a:solidFill>
                <a:latin typeface="ZapfHumnst BT"/>
              </a:rPr>
              <a:t>capa 2</a:t>
            </a:r>
            <a:r>
              <a:rPr lang="es-MX" sz="1600" kern="0" dirty="0">
                <a:latin typeface="ZapfHumnst BT"/>
              </a:rPr>
              <a:t>, que normalmente añade una cabecera y una cola. La unidad de datos de la capa 2, llamada trama (frame), se pasa al medio de transmisión mediante la </a:t>
            </a:r>
            <a:r>
              <a:rPr lang="es-MX" sz="1600" b="1" kern="0" dirty="0">
                <a:solidFill>
                  <a:schemeClr val="accent6">
                    <a:lumMod val="75000"/>
                  </a:schemeClr>
                </a:solidFill>
                <a:latin typeface="ZapfHumnst BT"/>
              </a:rPr>
              <a:t>capa física</a:t>
            </a:r>
            <a:r>
              <a:rPr lang="es-MX" sz="1600" kern="0" dirty="0">
                <a:solidFill>
                  <a:schemeClr val="accent6">
                    <a:lumMod val="75000"/>
                  </a:schemeClr>
                </a:solidFill>
                <a:latin typeface="ZapfHumnst BT"/>
              </a:rPr>
              <a:t>. </a:t>
            </a:r>
          </a:p>
          <a:p>
            <a:pPr marL="342900" indent="-342900" algn="just" eaLnBrk="0" hangingPunct="0">
              <a:lnSpc>
                <a:spcPts val="2500"/>
              </a:lnSpc>
              <a:spcBef>
                <a:spcPct val="20000"/>
              </a:spcBef>
              <a:buFont typeface="Arial" pitchFamily="34" charset="0"/>
              <a:buChar char="•"/>
              <a:defRPr/>
            </a:pPr>
            <a:r>
              <a:rPr lang="es-MX" sz="1600" kern="0" dirty="0">
                <a:latin typeface="ZapfHumnst BT"/>
              </a:rPr>
              <a:t>En el </a:t>
            </a:r>
            <a:r>
              <a:rPr lang="es-MX" sz="1600" b="1" kern="0" dirty="0">
                <a:solidFill>
                  <a:schemeClr val="accent6">
                    <a:lumMod val="75000"/>
                  </a:schemeClr>
                </a:solidFill>
                <a:latin typeface="ZapfHumnst BT"/>
              </a:rPr>
              <a:t>destino</a:t>
            </a:r>
            <a:r>
              <a:rPr lang="es-MX" sz="1600" kern="0" dirty="0">
                <a:latin typeface="ZapfHumnst BT"/>
              </a:rPr>
              <a:t>, al recibir la trama, ocurre el proceso inverso. Conforme los datos ascienden, cada capa elimina la cabecera más externa, actúa sobre la información de protocolo contenida en ella y pasa el resto de la información hacia la capa inmediatamente superior.</a:t>
            </a:r>
            <a:endParaRPr lang="es-MX" sz="1600" b="1" kern="0" dirty="0">
              <a:latin typeface="ZapfHumnst BT"/>
            </a:endParaRPr>
          </a:p>
        </p:txBody>
      </p:sp>
      <p:sp>
        <p:nvSpPr>
          <p:cNvPr id="6" name="Rectangle 2"/>
          <p:cNvSpPr txBox="1">
            <a:spLocks noChangeArrowheads="1"/>
          </p:cNvSpPr>
          <p:nvPr/>
        </p:nvSpPr>
        <p:spPr>
          <a:xfrm>
            <a:off x="72008"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37885508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20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8" dur="20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2">
                                            <p:txEl>
                                              <p:pRg st="0" end="0"/>
                                            </p:txEl>
                                          </p:spTgt>
                                        </p:tgtEl>
                                        <p:attrNameLst>
                                          <p:attrName>style.visibility</p:attrName>
                                        </p:attrNameLst>
                                      </p:cBhvr>
                                      <p:to>
                                        <p:strVal val="visible"/>
                                      </p:to>
                                    </p:set>
                                    <p:anim calcmode="lin" valueType="num">
                                      <p:cBhvr additive="base">
                                        <p:cTn id="13" dur="20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14" dur="20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2">
                                            <p:txEl>
                                              <p:pRg st="1" end="1"/>
                                            </p:txEl>
                                          </p:spTgt>
                                        </p:tgtEl>
                                        <p:attrNameLst>
                                          <p:attrName>style.visibility</p:attrName>
                                        </p:attrNameLst>
                                      </p:cBhvr>
                                      <p:to>
                                        <p:strVal val="visible"/>
                                      </p:to>
                                    </p:set>
                                    <p:anim calcmode="lin" valueType="num">
                                      <p:cBhvr additive="base">
                                        <p:cTn id="19" dur="2000" fill="hold"/>
                                        <p:tgtEl>
                                          <p:spTgt spid="22">
                                            <p:txEl>
                                              <p:pRg st="1" end="1"/>
                                            </p:txEl>
                                          </p:spTgt>
                                        </p:tgtEl>
                                        <p:attrNameLst>
                                          <p:attrName>ppt_x</p:attrName>
                                        </p:attrNameLst>
                                      </p:cBhvr>
                                      <p:tavLst>
                                        <p:tav tm="0">
                                          <p:val>
                                            <p:strVal val="1+#ppt_w/2"/>
                                          </p:val>
                                        </p:tav>
                                        <p:tav tm="100000">
                                          <p:val>
                                            <p:strVal val="#ppt_x"/>
                                          </p:val>
                                        </p:tav>
                                      </p:tavLst>
                                    </p:anim>
                                    <p:anim calcmode="lin" valueType="num">
                                      <p:cBhvr additive="base">
                                        <p:cTn id="20" dur="2000" fill="hold"/>
                                        <p:tgtEl>
                                          <p:spTgt spid="2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2">
                                            <p:txEl>
                                              <p:pRg st="2" end="2"/>
                                            </p:txEl>
                                          </p:spTgt>
                                        </p:tgtEl>
                                        <p:attrNameLst>
                                          <p:attrName>style.visibility</p:attrName>
                                        </p:attrNameLst>
                                      </p:cBhvr>
                                      <p:to>
                                        <p:strVal val="visible"/>
                                      </p:to>
                                    </p:set>
                                    <p:anim calcmode="lin" valueType="num">
                                      <p:cBhvr additive="base">
                                        <p:cTn id="25" dur="2000" fill="hold"/>
                                        <p:tgtEl>
                                          <p:spTgt spid="22">
                                            <p:txEl>
                                              <p:pRg st="2" end="2"/>
                                            </p:txEl>
                                          </p:spTgt>
                                        </p:tgtEl>
                                        <p:attrNameLst>
                                          <p:attrName>ppt_x</p:attrName>
                                        </p:attrNameLst>
                                      </p:cBhvr>
                                      <p:tavLst>
                                        <p:tav tm="0">
                                          <p:val>
                                            <p:strVal val="1+#ppt_w/2"/>
                                          </p:val>
                                        </p:tav>
                                        <p:tav tm="100000">
                                          <p:val>
                                            <p:strVal val="#ppt_x"/>
                                          </p:val>
                                        </p:tav>
                                      </p:tavLst>
                                    </p:anim>
                                    <p:anim calcmode="lin" valueType="num">
                                      <p:cBhvr additive="base">
                                        <p:cTn id="26" dur="2000" fill="hold"/>
                                        <p:tgtEl>
                                          <p:spTgt spid="2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2">
                                            <p:txEl>
                                              <p:pRg st="3" end="3"/>
                                            </p:txEl>
                                          </p:spTgt>
                                        </p:tgtEl>
                                        <p:attrNameLst>
                                          <p:attrName>style.visibility</p:attrName>
                                        </p:attrNameLst>
                                      </p:cBhvr>
                                      <p:to>
                                        <p:strVal val="visible"/>
                                      </p:to>
                                    </p:set>
                                    <p:anim calcmode="lin" valueType="num">
                                      <p:cBhvr additive="base">
                                        <p:cTn id="31" dur="2000" fill="hold"/>
                                        <p:tgtEl>
                                          <p:spTgt spid="22">
                                            <p:txEl>
                                              <p:pRg st="3" end="3"/>
                                            </p:txEl>
                                          </p:spTgt>
                                        </p:tgtEl>
                                        <p:attrNameLst>
                                          <p:attrName>ppt_x</p:attrName>
                                        </p:attrNameLst>
                                      </p:cBhvr>
                                      <p:tavLst>
                                        <p:tav tm="0">
                                          <p:val>
                                            <p:strVal val="1+#ppt_w/2"/>
                                          </p:val>
                                        </p:tav>
                                        <p:tav tm="100000">
                                          <p:val>
                                            <p:strVal val="#ppt_x"/>
                                          </p:val>
                                        </p:tav>
                                      </p:tavLst>
                                    </p:anim>
                                    <p:anim calcmode="lin" valueType="num">
                                      <p:cBhvr additive="base">
                                        <p:cTn id="32" dur="2000" fill="hold"/>
                                        <p:tgtEl>
                                          <p:spTgt spid="2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2">
                                            <p:txEl>
                                              <p:pRg st="4" end="4"/>
                                            </p:txEl>
                                          </p:spTgt>
                                        </p:tgtEl>
                                        <p:attrNameLst>
                                          <p:attrName>style.visibility</p:attrName>
                                        </p:attrNameLst>
                                      </p:cBhvr>
                                      <p:to>
                                        <p:strVal val="visible"/>
                                      </p:to>
                                    </p:set>
                                    <p:anim calcmode="lin" valueType="num">
                                      <p:cBhvr additive="base">
                                        <p:cTn id="37" dur="2000" fill="hold"/>
                                        <p:tgtEl>
                                          <p:spTgt spid="22">
                                            <p:txEl>
                                              <p:pRg st="4" end="4"/>
                                            </p:txEl>
                                          </p:spTgt>
                                        </p:tgtEl>
                                        <p:attrNameLst>
                                          <p:attrName>ppt_x</p:attrName>
                                        </p:attrNameLst>
                                      </p:cBhvr>
                                      <p:tavLst>
                                        <p:tav tm="0">
                                          <p:val>
                                            <p:strVal val="1+#ppt_w/2"/>
                                          </p:val>
                                        </p:tav>
                                        <p:tav tm="100000">
                                          <p:val>
                                            <p:strVal val="#ppt_x"/>
                                          </p:val>
                                        </p:tav>
                                      </p:tavLst>
                                    </p:anim>
                                    <p:anim calcmode="lin" valueType="num">
                                      <p:cBhvr additive="base">
                                        <p:cTn id="38" dur="2000" fill="hold"/>
                                        <p:tgtEl>
                                          <p:spTgt spid="2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22">
                                            <p:txEl>
                                              <p:pRg st="5" end="5"/>
                                            </p:txEl>
                                          </p:spTgt>
                                        </p:tgtEl>
                                        <p:attrNameLst>
                                          <p:attrName>style.visibility</p:attrName>
                                        </p:attrNameLst>
                                      </p:cBhvr>
                                      <p:to>
                                        <p:strVal val="visible"/>
                                      </p:to>
                                    </p:set>
                                    <p:anim calcmode="lin" valueType="num">
                                      <p:cBhvr additive="base">
                                        <p:cTn id="43" dur="2000" fill="hold"/>
                                        <p:tgtEl>
                                          <p:spTgt spid="22">
                                            <p:txEl>
                                              <p:pRg st="5" end="5"/>
                                            </p:txEl>
                                          </p:spTgt>
                                        </p:tgtEl>
                                        <p:attrNameLst>
                                          <p:attrName>ppt_x</p:attrName>
                                        </p:attrNameLst>
                                      </p:cBhvr>
                                      <p:tavLst>
                                        <p:tav tm="0">
                                          <p:val>
                                            <p:strVal val="1+#ppt_w/2"/>
                                          </p:val>
                                        </p:tav>
                                        <p:tav tm="100000">
                                          <p:val>
                                            <p:strVal val="#ppt_x"/>
                                          </p:val>
                                        </p:tav>
                                      </p:tavLst>
                                    </p:anim>
                                    <p:anim calcmode="lin" valueType="num">
                                      <p:cBhvr additive="base">
                                        <p:cTn id="44" dur="2000" fill="hold"/>
                                        <p:tgtEl>
                                          <p:spTgt spid="22">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bldLvl="2" autoUpdateAnimBg="0"/>
      <p:bldP spid="22" grpId="0" build="p" bldLvl="2"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5" name="66 Grupo"/>
          <p:cNvGrpSpPr>
            <a:grpSpLocks/>
          </p:cNvGrpSpPr>
          <p:nvPr/>
        </p:nvGrpSpPr>
        <p:grpSpPr bwMode="auto">
          <a:xfrm>
            <a:off x="0" y="1500188"/>
            <a:ext cx="9144000" cy="5286375"/>
            <a:chOff x="0" y="1500188"/>
            <a:chExt cx="9144000" cy="5286375"/>
          </a:xfrm>
        </p:grpSpPr>
        <p:sp>
          <p:nvSpPr>
            <p:cNvPr id="18436" name="6 Rectángulo redondeado"/>
            <p:cNvSpPr>
              <a:spLocks noChangeArrowheads="1"/>
            </p:cNvSpPr>
            <p:nvPr/>
          </p:nvSpPr>
          <p:spPr bwMode="auto">
            <a:xfrm>
              <a:off x="3175000" y="2214563"/>
              <a:ext cx="1206500" cy="464344"/>
            </a:xfrm>
            <a:prstGeom prst="roundRect">
              <a:avLst>
                <a:gd name="adj" fmla="val 16667"/>
              </a:avLst>
            </a:prstGeom>
            <a:solidFill>
              <a:srgbClr val="FF9900"/>
            </a:solidFill>
            <a:ln w="9525" algn="ctr">
              <a:solidFill>
                <a:schemeClr val="tx1"/>
              </a:solidFill>
              <a:round/>
              <a:headEnd/>
              <a:tailEnd/>
            </a:ln>
          </p:spPr>
          <p:txBody>
            <a:bodyPr anchor="ctr"/>
            <a:lstStyle/>
            <a:p>
              <a:pPr algn="ctr" eaLnBrk="0" hangingPunct="0"/>
              <a:r>
                <a:rPr lang="es-MX" sz="1300" b="1" dirty="0">
                  <a:latin typeface="Arial" pitchFamily="34" charset="0"/>
                  <a:cs typeface="Arial" pitchFamily="34" charset="0"/>
                </a:rPr>
                <a:t>Aplicación</a:t>
              </a:r>
            </a:p>
          </p:txBody>
        </p:sp>
        <p:sp>
          <p:nvSpPr>
            <p:cNvPr id="18437" name="7 Rectángulo redondeado"/>
            <p:cNvSpPr>
              <a:spLocks noChangeArrowheads="1"/>
            </p:cNvSpPr>
            <p:nvPr/>
          </p:nvSpPr>
          <p:spPr bwMode="auto">
            <a:xfrm>
              <a:off x="3175000" y="2756297"/>
              <a:ext cx="1206500" cy="464344"/>
            </a:xfrm>
            <a:prstGeom prst="roundRect">
              <a:avLst>
                <a:gd name="adj" fmla="val 16667"/>
              </a:avLst>
            </a:prstGeom>
            <a:solidFill>
              <a:srgbClr val="FF33CC"/>
            </a:solidFill>
            <a:ln w="9525" algn="ctr">
              <a:solidFill>
                <a:schemeClr val="tx1"/>
              </a:solidFill>
              <a:round/>
              <a:headEnd/>
              <a:tailEnd/>
            </a:ln>
          </p:spPr>
          <p:txBody>
            <a:bodyPr anchor="ctr"/>
            <a:lstStyle/>
            <a:p>
              <a:pPr algn="ctr" eaLnBrk="0" hangingPunct="0"/>
              <a:r>
                <a:rPr lang="es-MX" sz="1200" b="1" dirty="0">
                  <a:latin typeface="Arial" pitchFamily="34" charset="0"/>
                  <a:cs typeface="Arial" pitchFamily="34" charset="0"/>
                </a:rPr>
                <a:t>Presentación</a:t>
              </a:r>
            </a:p>
          </p:txBody>
        </p:sp>
        <p:sp>
          <p:nvSpPr>
            <p:cNvPr id="18438" name="8 Rectángulo redondeado"/>
            <p:cNvSpPr>
              <a:spLocks noChangeArrowheads="1"/>
            </p:cNvSpPr>
            <p:nvPr/>
          </p:nvSpPr>
          <p:spPr bwMode="auto">
            <a:xfrm>
              <a:off x="3175000" y="3298032"/>
              <a:ext cx="1206500" cy="464344"/>
            </a:xfrm>
            <a:prstGeom prst="roundRect">
              <a:avLst>
                <a:gd name="adj" fmla="val 16667"/>
              </a:avLst>
            </a:prstGeom>
            <a:solidFill>
              <a:srgbClr val="00FF00"/>
            </a:solidFill>
            <a:ln w="9525" algn="ctr">
              <a:solidFill>
                <a:schemeClr val="tx1"/>
              </a:solidFill>
              <a:round/>
              <a:headEnd/>
              <a:tailEnd/>
            </a:ln>
          </p:spPr>
          <p:txBody>
            <a:bodyPr anchor="ctr"/>
            <a:lstStyle/>
            <a:p>
              <a:pPr algn="ctr" eaLnBrk="0" hangingPunct="0"/>
              <a:r>
                <a:rPr lang="es-MX" sz="1300" b="1" dirty="0">
                  <a:latin typeface="Arial" pitchFamily="34" charset="0"/>
                  <a:cs typeface="Arial" pitchFamily="34" charset="0"/>
                </a:rPr>
                <a:t>Sesión</a:t>
              </a:r>
            </a:p>
          </p:txBody>
        </p:sp>
        <p:sp>
          <p:nvSpPr>
            <p:cNvPr id="18439" name="9 Rectángulo"/>
            <p:cNvSpPr>
              <a:spLocks noChangeArrowheads="1"/>
            </p:cNvSpPr>
            <p:nvPr/>
          </p:nvSpPr>
          <p:spPr bwMode="auto">
            <a:xfrm>
              <a:off x="1841500" y="2214563"/>
              <a:ext cx="381000" cy="386953"/>
            </a:xfrm>
            <a:prstGeom prst="rect">
              <a:avLst/>
            </a:prstGeom>
            <a:solidFill>
              <a:srgbClr val="FF9900"/>
            </a:solidFill>
            <a:ln w="9525" algn="ctr">
              <a:solidFill>
                <a:schemeClr val="tx1"/>
              </a:solidFill>
              <a:round/>
              <a:headEnd/>
              <a:tailEnd/>
            </a:ln>
          </p:spPr>
          <p:txBody>
            <a:bodyPr anchor="ctr"/>
            <a:lstStyle/>
            <a:p>
              <a:pPr algn="ctr" eaLnBrk="0" hangingPunct="0"/>
              <a:r>
                <a:rPr lang="es-MX" sz="1000" b="1" dirty="0">
                  <a:latin typeface="Arial" pitchFamily="34" charset="0"/>
                  <a:cs typeface="Arial" pitchFamily="34" charset="0"/>
                </a:rPr>
                <a:t>CA</a:t>
              </a:r>
            </a:p>
          </p:txBody>
        </p:sp>
        <p:sp>
          <p:nvSpPr>
            <p:cNvPr id="18440" name="11 Rectángulo"/>
            <p:cNvSpPr>
              <a:spLocks noChangeArrowheads="1"/>
            </p:cNvSpPr>
            <p:nvPr/>
          </p:nvSpPr>
          <p:spPr bwMode="auto">
            <a:xfrm>
              <a:off x="2222500" y="2214563"/>
              <a:ext cx="508000" cy="386953"/>
            </a:xfrm>
            <a:prstGeom prst="rect">
              <a:avLst/>
            </a:prstGeom>
            <a:solidFill>
              <a:srgbClr val="FF9900"/>
            </a:solidFill>
            <a:ln w="9525" algn="ctr">
              <a:solidFill>
                <a:schemeClr val="tx1"/>
              </a:solidFill>
              <a:round/>
              <a:headEnd/>
              <a:tailEnd/>
            </a:ln>
          </p:spPr>
          <p:txBody>
            <a:bodyPr anchor="ctr"/>
            <a:lstStyle/>
            <a:p>
              <a:pPr algn="ctr" eaLnBrk="0" hangingPunct="0"/>
              <a:r>
                <a:rPr lang="es-MX" sz="900" b="1" dirty="0">
                  <a:latin typeface="Arial" pitchFamily="34" charset="0"/>
                  <a:cs typeface="Arial" pitchFamily="34" charset="0"/>
                </a:rPr>
                <a:t>Datos</a:t>
              </a:r>
            </a:p>
          </p:txBody>
        </p:sp>
        <p:sp>
          <p:nvSpPr>
            <p:cNvPr id="18441" name="12 Rectángulo"/>
            <p:cNvSpPr>
              <a:spLocks noChangeArrowheads="1"/>
            </p:cNvSpPr>
            <p:nvPr/>
          </p:nvSpPr>
          <p:spPr bwMode="auto">
            <a:xfrm>
              <a:off x="1460500" y="2833688"/>
              <a:ext cx="381000" cy="386953"/>
            </a:xfrm>
            <a:prstGeom prst="rect">
              <a:avLst/>
            </a:prstGeom>
            <a:solidFill>
              <a:srgbClr val="FF33CC"/>
            </a:solidFill>
            <a:ln w="9525" algn="ctr">
              <a:solidFill>
                <a:schemeClr val="tx1"/>
              </a:solidFill>
              <a:round/>
              <a:headEnd/>
              <a:tailEnd/>
            </a:ln>
          </p:spPr>
          <p:txBody>
            <a:bodyPr anchor="ctr"/>
            <a:lstStyle/>
            <a:p>
              <a:pPr algn="ctr" eaLnBrk="0" hangingPunct="0"/>
              <a:r>
                <a:rPr lang="es-MX" sz="1000" b="1" dirty="0">
                  <a:latin typeface="Arial" pitchFamily="34" charset="0"/>
                  <a:cs typeface="Arial" pitchFamily="34" charset="0"/>
                </a:rPr>
                <a:t>CP</a:t>
              </a:r>
            </a:p>
          </p:txBody>
        </p:sp>
        <p:sp>
          <p:nvSpPr>
            <p:cNvPr id="18442" name="13 Rectángulo"/>
            <p:cNvSpPr>
              <a:spLocks noChangeArrowheads="1"/>
            </p:cNvSpPr>
            <p:nvPr/>
          </p:nvSpPr>
          <p:spPr bwMode="auto">
            <a:xfrm>
              <a:off x="1841500" y="2833688"/>
              <a:ext cx="889000" cy="386953"/>
            </a:xfrm>
            <a:prstGeom prst="rect">
              <a:avLst/>
            </a:prstGeom>
            <a:solidFill>
              <a:srgbClr val="FF9900"/>
            </a:solidFill>
            <a:ln w="9525" algn="ctr">
              <a:solidFill>
                <a:schemeClr val="tx1"/>
              </a:solidFill>
              <a:round/>
              <a:headEnd/>
              <a:tailEnd/>
            </a:ln>
          </p:spPr>
          <p:txBody>
            <a:bodyPr anchor="ctr"/>
            <a:lstStyle/>
            <a:p>
              <a:pPr algn="ctr" eaLnBrk="0" hangingPunct="0"/>
              <a:r>
                <a:rPr lang="es-MX" sz="1000" b="1" dirty="0">
                  <a:latin typeface="Arial" pitchFamily="34" charset="0"/>
                  <a:cs typeface="Arial" pitchFamily="34" charset="0"/>
                </a:rPr>
                <a:t>PDU Aplicación</a:t>
              </a:r>
            </a:p>
          </p:txBody>
        </p:sp>
        <p:sp>
          <p:nvSpPr>
            <p:cNvPr id="18443" name="14 Rectángulo"/>
            <p:cNvSpPr>
              <a:spLocks noChangeArrowheads="1"/>
            </p:cNvSpPr>
            <p:nvPr/>
          </p:nvSpPr>
          <p:spPr bwMode="auto">
            <a:xfrm>
              <a:off x="1079500" y="3375422"/>
              <a:ext cx="381000" cy="386953"/>
            </a:xfrm>
            <a:prstGeom prst="rect">
              <a:avLst/>
            </a:prstGeom>
            <a:solidFill>
              <a:srgbClr val="00FF00"/>
            </a:solidFill>
            <a:ln w="9525" algn="ctr">
              <a:solidFill>
                <a:schemeClr val="tx1"/>
              </a:solidFill>
              <a:round/>
              <a:headEnd/>
              <a:tailEnd/>
            </a:ln>
          </p:spPr>
          <p:txBody>
            <a:bodyPr anchor="ctr"/>
            <a:lstStyle/>
            <a:p>
              <a:pPr algn="ctr" eaLnBrk="0" hangingPunct="0"/>
              <a:r>
                <a:rPr lang="es-MX" sz="1000" b="1" dirty="0">
                  <a:latin typeface="Arial" pitchFamily="34" charset="0"/>
                  <a:cs typeface="Arial" pitchFamily="34" charset="0"/>
                </a:rPr>
                <a:t>CS</a:t>
              </a:r>
            </a:p>
          </p:txBody>
        </p:sp>
        <p:sp>
          <p:nvSpPr>
            <p:cNvPr id="18444" name="15 Rectángulo"/>
            <p:cNvSpPr>
              <a:spLocks noChangeArrowheads="1"/>
            </p:cNvSpPr>
            <p:nvPr/>
          </p:nvSpPr>
          <p:spPr bwMode="auto">
            <a:xfrm>
              <a:off x="1460500" y="3375422"/>
              <a:ext cx="1270000" cy="386953"/>
            </a:xfrm>
            <a:prstGeom prst="rect">
              <a:avLst/>
            </a:prstGeom>
            <a:solidFill>
              <a:srgbClr val="FF33CC"/>
            </a:solidFill>
            <a:ln w="9525" algn="ctr">
              <a:solidFill>
                <a:schemeClr val="tx1"/>
              </a:solidFill>
              <a:round/>
              <a:headEnd/>
              <a:tailEnd/>
            </a:ln>
          </p:spPr>
          <p:txBody>
            <a:bodyPr anchor="ctr"/>
            <a:lstStyle/>
            <a:p>
              <a:pPr algn="ctr" eaLnBrk="0" hangingPunct="0"/>
              <a:r>
                <a:rPr lang="es-MX" sz="1000" b="1" dirty="0">
                  <a:latin typeface="Arial" pitchFamily="34" charset="0"/>
                  <a:cs typeface="Arial" pitchFamily="34" charset="0"/>
                </a:rPr>
                <a:t>PDU Presentación</a:t>
              </a:r>
            </a:p>
          </p:txBody>
        </p:sp>
        <p:sp>
          <p:nvSpPr>
            <p:cNvPr id="18445" name="16 Rectángulo redondeado"/>
            <p:cNvSpPr>
              <a:spLocks noChangeArrowheads="1"/>
            </p:cNvSpPr>
            <p:nvPr/>
          </p:nvSpPr>
          <p:spPr bwMode="auto">
            <a:xfrm>
              <a:off x="3175000" y="3839766"/>
              <a:ext cx="1206500" cy="464344"/>
            </a:xfrm>
            <a:prstGeom prst="roundRect">
              <a:avLst>
                <a:gd name="adj" fmla="val 16667"/>
              </a:avLst>
            </a:prstGeom>
            <a:solidFill>
              <a:srgbClr val="FFFF00"/>
            </a:solidFill>
            <a:ln w="9525" algn="ctr">
              <a:solidFill>
                <a:schemeClr val="tx1"/>
              </a:solidFill>
              <a:round/>
              <a:headEnd/>
              <a:tailEnd/>
            </a:ln>
          </p:spPr>
          <p:txBody>
            <a:bodyPr anchor="ctr"/>
            <a:lstStyle/>
            <a:p>
              <a:pPr algn="ctr" eaLnBrk="0" hangingPunct="0"/>
              <a:r>
                <a:rPr lang="es-MX" sz="1300" b="1" dirty="0">
                  <a:latin typeface="Arial" pitchFamily="34" charset="0"/>
                  <a:cs typeface="Arial" pitchFamily="34" charset="0"/>
                </a:rPr>
                <a:t>Transporte</a:t>
              </a:r>
            </a:p>
          </p:txBody>
        </p:sp>
        <p:sp>
          <p:nvSpPr>
            <p:cNvPr id="18446" name="17 Rectángulo redondeado"/>
            <p:cNvSpPr>
              <a:spLocks noChangeArrowheads="1"/>
            </p:cNvSpPr>
            <p:nvPr/>
          </p:nvSpPr>
          <p:spPr bwMode="auto">
            <a:xfrm>
              <a:off x="3175000" y="4381501"/>
              <a:ext cx="1206500" cy="464344"/>
            </a:xfrm>
            <a:prstGeom prst="roundRect">
              <a:avLst>
                <a:gd name="adj" fmla="val 16667"/>
              </a:avLst>
            </a:prstGeom>
            <a:solidFill>
              <a:srgbClr val="9966FF"/>
            </a:solidFill>
            <a:ln w="9525" algn="ctr">
              <a:solidFill>
                <a:schemeClr val="tx1"/>
              </a:solidFill>
              <a:round/>
              <a:headEnd/>
              <a:tailEnd/>
            </a:ln>
          </p:spPr>
          <p:txBody>
            <a:bodyPr anchor="ctr"/>
            <a:lstStyle/>
            <a:p>
              <a:pPr algn="ctr" eaLnBrk="0" hangingPunct="0"/>
              <a:r>
                <a:rPr lang="es-MX" sz="1300" b="1" dirty="0">
                  <a:latin typeface="Arial" pitchFamily="34" charset="0"/>
                  <a:cs typeface="Arial" pitchFamily="34" charset="0"/>
                </a:rPr>
                <a:t>Red</a:t>
              </a:r>
            </a:p>
          </p:txBody>
        </p:sp>
        <p:sp>
          <p:nvSpPr>
            <p:cNvPr id="18447" name="18 Rectángulo redondeado"/>
            <p:cNvSpPr>
              <a:spLocks noChangeArrowheads="1"/>
            </p:cNvSpPr>
            <p:nvPr/>
          </p:nvSpPr>
          <p:spPr bwMode="auto">
            <a:xfrm>
              <a:off x="3175000" y="4923235"/>
              <a:ext cx="1206500" cy="464344"/>
            </a:xfrm>
            <a:prstGeom prst="roundRect">
              <a:avLst>
                <a:gd name="adj" fmla="val 16667"/>
              </a:avLst>
            </a:prstGeom>
            <a:solidFill>
              <a:srgbClr val="6699FF"/>
            </a:solidFill>
            <a:ln w="9525" algn="ctr">
              <a:solidFill>
                <a:schemeClr val="tx1"/>
              </a:solidFill>
              <a:round/>
              <a:headEnd/>
              <a:tailEnd/>
            </a:ln>
          </p:spPr>
          <p:txBody>
            <a:bodyPr anchor="ctr"/>
            <a:lstStyle/>
            <a:p>
              <a:pPr algn="ctr" eaLnBrk="0" hangingPunct="0"/>
              <a:r>
                <a:rPr lang="es-MX" sz="1300" b="1" dirty="0">
                  <a:latin typeface="Arial" pitchFamily="34" charset="0"/>
                  <a:cs typeface="Arial" pitchFamily="34" charset="0"/>
                </a:rPr>
                <a:t>Enlace de datos</a:t>
              </a:r>
            </a:p>
          </p:txBody>
        </p:sp>
        <p:sp>
          <p:nvSpPr>
            <p:cNvPr id="18448" name="26 Rectángulo redondeado"/>
            <p:cNvSpPr>
              <a:spLocks noChangeArrowheads="1"/>
            </p:cNvSpPr>
            <p:nvPr/>
          </p:nvSpPr>
          <p:spPr bwMode="auto">
            <a:xfrm>
              <a:off x="3175000" y="5464969"/>
              <a:ext cx="1206500" cy="464344"/>
            </a:xfrm>
            <a:prstGeom prst="roundRect">
              <a:avLst>
                <a:gd name="adj" fmla="val 16667"/>
              </a:avLst>
            </a:prstGeom>
            <a:solidFill>
              <a:srgbClr val="FF0000"/>
            </a:solidFill>
            <a:ln w="9525" algn="ctr">
              <a:solidFill>
                <a:schemeClr val="tx1"/>
              </a:solidFill>
              <a:round/>
              <a:headEnd/>
              <a:tailEnd/>
            </a:ln>
          </p:spPr>
          <p:txBody>
            <a:bodyPr anchor="ctr"/>
            <a:lstStyle/>
            <a:p>
              <a:pPr algn="ctr" eaLnBrk="0" hangingPunct="0"/>
              <a:r>
                <a:rPr lang="es-MX" sz="1300" b="1" dirty="0">
                  <a:latin typeface="Arial" pitchFamily="34" charset="0"/>
                  <a:cs typeface="Arial" pitchFamily="34" charset="0"/>
                </a:rPr>
                <a:t>Física</a:t>
              </a:r>
            </a:p>
          </p:txBody>
        </p:sp>
        <p:sp>
          <p:nvSpPr>
            <p:cNvPr id="18449" name="27 Rectángulo"/>
            <p:cNvSpPr>
              <a:spLocks noChangeArrowheads="1"/>
            </p:cNvSpPr>
            <p:nvPr/>
          </p:nvSpPr>
          <p:spPr bwMode="auto">
            <a:xfrm>
              <a:off x="762000" y="3917157"/>
              <a:ext cx="317500" cy="386953"/>
            </a:xfrm>
            <a:prstGeom prst="rect">
              <a:avLst/>
            </a:prstGeom>
            <a:solidFill>
              <a:srgbClr val="FFFF00"/>
            </a:solidFill>
            <a:ln w="9525" algn="ctr">
              <a:solidFill>
                <a:schemeClr val="tx1"/>
              </a:solidFill>
              <a:round/>
              <a:headEnd/>
              <a:tailEnd/>
            </a:ln>
          </p:spPr>
          <p:txBody>
            <a:bodyPr anchor="ctr"/>
            <a:lstStyle/>
            <a:p>
              <a:pPr algn="ctr" eaLnBrk="0" hangingPunct="0"/>
              <a:r>
                <a:rPr lang="es-MX" sz="1000" b="1" dirty="0">
                  <a:latin typeface="Arial" pitchFamily="34" charset="0"/>
                  <a:cs typeface="Arial" pitchFamily="34" charset="0"/>
                </a:rPr>
                <a:t>CT</a:t>
              </a:r>
            </a:p>
          </p:txBody>
        </p:sp>
        <p:sp>
          <p:nvSpPr>
            <p:cNvPr id="18450" name="28 Rectángulo"/>
            <p:cNvSpPr>
              <a:spLocks noChangeArrowheads="1"/>
            </p:cNvSpPr>
            <p:nvPr/>
          </p:nvSpPr>
          <p:spPr bwMode="auto">
            <a:xfrm>
              <a:off x="1079500" y="3917157"/>
              <a:ext cx="1651000" cy="386953"/>
            </a:xfrm>
            <a:prstGeom prst="rect">
              <a:avLst/>
            </a:prstGeom>
            <a:solidFill>
              <a:srgbClr val="00FF00"/>
            </a:solidFill>
            <a:ln w="9525" algn="ctr">
              <a:solidFill>
                <a:schemeClr val="tx1"/>
              </a:solidFill>
              <a:round/>
              <a:headEnd/>
              <a:tailEnd/>
            </a:ln>
          </p:spPr>
          <p:txBody>
            <a:bodyPr anchor="ctr"/>
            <a:lstStyle/>
            <a:p>
              <a:pPr algn="ctr" eaLnBrk="0" hangingPunct="0"/>
              <a:r>
                <a:rPr lang="es-MX" sz="1000" b="1" dirty="0">
                  <a:latin typeface="Arial" pitchFamily="34" charset="0"/>
                  <a:cs typeface="Arial" pitchFamily="34" charset="0"/>
                </a:rPr>
                <a:t>PDU Sesión</a:t>
              </a:r>
            </a:p>
          </p:txBody>
        </p:sp>
        <p:sp>
          <p:nvSpPr>
            <p:cNvPr id="18451" name="29 Rectángulo"/>
            <p:cNvSpPr>
              <a:spLocks noChangeArrowheads="1"/>
            </p:cNvSpPr>
            <p:nvPr/>
          </p:nvSpPr>
          <p:spPr bwMode="auto">
            <a:xfrm>
              <a:off x="381000" y="4458891"/>
              <a:ext cx="381000" cy="386953"/>
            </a:xfrm>
            <a:prstGeom prst="rect">
              <a:avLst/>
            </a:prstGeom>
            <a:solidFill>
              <a:srgbClr val="9966FF"/>
            </a:solidFill>
            <a:ln w="9525" algn="ctr">
              <a:solidFill>
                <a:schemeClr val="tx1"/>
              </a:solidFill>
              <a:round/>
              <a:headEnd/>
              <a:tailEnd/>
            </a:ln>
          </p:spPr>
          <p:txBody>
            <a:bodyPr anchor="ctr"/>
            <a:lstStyle/>
            <a:p>
              <a:pPr algn="ctr" eaLnBrk="0" hangingPunct="0"/>
              <a:r>
                <a:rPr lang="es-MX" sz="1000" b="1" dirty="0">
                  <a:latin typeface="Arial" pitchFamily="34" charset="0"/>
                  <a:cs typeface="Arial" pitchFamily="34" charset="0"/>
                </a:rPr>
                <a:t>CR</a:t>
              </a:r>
            </a:p>
          </p:txBody>
        </p:sp>
        <p:sp>
          <p:nvSpPr>
            <p:cNvPr id="18452" name="30 Rectángulo"/>
            <p:cNvSpPr>
              <a:spLocks noChangeArrowheads="1"/>
            </p:cNvSpPr>
            <p:nvPr/>
          </p:nvSpPr>
          <p:spPr bwMode="auto">
            <a:xfrm>
              <a:off x="762000" y="4458891"/>
              <a:ext cx="1968472" cy="386953"/>
            </a:xfrm>
            <a:prstGeom prst="rect">
              <a:avLst/>
            </a:prstGeom>
            <a:solidFill>
              <a:srgbClr val="FFFF00"/>
            </a:solidFill>
            <a:ln w="9525" algn="ctr">
              <a:solidFill>
                <a:schemeClr val="tx1"/>
              </a:solidFill>
              <a:round/>
              <a:headEnd/>
              <a:tailEnd/>
            </a:ln>
          </p:spPr>
          <p:txBody>
            <a:bodyPr anchor="ctr"/>
            <a:lstStyle/>
            <a:p>
              <a:pPr algn="ctr" eaLnBrk="0" hangingPunct="0"/>
              <a:r>
                <a:rPr lang="es-MX" sz="1000" b="1" dirty="0">
                  <a:latin typeface="Arial" pitchFamily="34" charset="0"/>
                  <a:cs typeface="Arial" pitchFamily="34" charset="0"/>
                </a:rPr>
                <a:t>PDU Transporte</a:t>
              </a:r>
            </a:p>
          </p:txBody>
        </p:sp>
        <p:sp>
          <p:nvSpPr>
            <p:cNvPr id="18453" name="32 Rectángulo"/>
            <p:cNvSpPr>
              <a:spLocks noChangeArrowheads="1"/>
            </p:cNvSpPr>
            <p:nvPr/>
          </p:nvSpPr>
          <p:spPr bwMode="auto">
            <a:xfrm>
              <a:off x="0" y="5000626"/>
              <a:ext cx="381000" cy="386953"/>
            </a:xfrm>
            <a:prstGeom prst="rect">
              <a:avLst/>
            </a:prstGeom>
            <a:solidFill>
              <a:srgbClr val="6699FF"/>
            </a:solidFill>
            <a:ln w="9525" algn="ctr">
              <a:solidFill>
                <a:schemeClr val="tx1"/>
              </a:solidFill>
              <a:round/>
              <a:headEnd/>
              <a:tailEnd/>
            </a:ln>
          </p:spPr>
          <p:txBody>
            <a:bodyPr anchor="ctr"/>
            <a:lstStyle/>
            <a:p>
              <a:pPr algn="ctr" eaLnBrk="0" hangingPunct="0"/>
              <a:r>
                <a:rPr lang="es-MX" sz="1000" b="1" dirty="0">
                  <a:latin typeface="Arial" pitchFamily="34" charset="0"/>
                  <a:cs typeface="Arial" pitchFamily="34" charset="0"/>
                </a:rPr>
                <a:t>CE</a:t>
              </a:r>
            </a:p>
          </p:txBody>
        </p:sp>
        <p:sp>
          <p:nvSpPr>
            <p:cNvPr id="18454" name="33 Rectángulo"/>
            <p:cNvSpPr>
              <a:spLocks noChangeArrowheads="1"/>
            </p:cNvSpPr>
            <p:nvPr/>
          </p:nvSpPr>
          <p:spPr bwMode="auto">
            <a:xfrm>
              <a:off x="381000" y="5000626"/>
              <a:ext cx="2349472" cy="386953"/>
            </a:xfrm>
            <a:prstGeom prst="rect">
              <a:avLst/>
            </a:prstGeom>
            <a:solidFill>
              <a:srgbClr val="9966FF"/>
            </a:solidFill>
            <a:ln w="9525" algn="ctr">
              <a:solidFill>
                <a:schemeClr val="tx1"/>
              </a:solidFill>
              <a:round/>
              <a:headEnd/>
              <a:tailEnd/>
            </a:ln>
          </p:spPr>
          <p:txBody>
            <a:bodyPr anchor="ctr"/>
            <a:lstStyle/>
            <a:p>
              <a:pPr algn="ctr" eaLnBrk="0" hangingPunct="0"/>
              <a:r>
                <a:rPr lang="es-MX" sz="1000" b="1" dirty="0">
                  <a:latin typeface="Arial" pitchFamily="34" charset="0"/>
                  <a:cs typeface="Arial" pitchFamily="34" charset="0"/>
                </a:rPr>
                <a:t>PDU Red</a:t>
              </a:r>
            </a:p>
          </p:txBody>
        </p:sp>
        <p:sp>
          <p:nvSpPr>
            <p:cNvPr id="18455" name="34 Rectángulo"/>
            <p:cNvSpPr>
              <a:spLocks noChangeArrowheads="1"/>
            </p:cNvSpPr>
            <p:nvPr/>
          </p:nvSpPr>
          <p:spPr bwMode="auto">
            <a:xfrm>
              <a:off x="2730500" y="5000626"/>
              <a:ext cx="381000" cy="386953"/>
            </a:xfrm>
            <a:prstGeom prst="rect">
              <a:avLst/>
            </a:prstGeom>
            <a:solidFill>
              <a:srgbClr val="6699FF"/>
            </a:solidFill>
            <a:ln w="9525" algn="ctr">
              <a:solidFill>
                <a:schemeClr val="tx1"/>
              </a:solidFill>
              <a:round/>
              <a:headEnd/>
              <a:tailEnd/>
            </a:ln>
          </p:spPr>
          <p:txBody>
            <a:bodyPr anchor="ctr"/>
            <a:lstStyle/>
            <a:p>
              <a:pPr algn="ctr" eaLnBrk="0" hangingPunct="0"/>
              <a:r>
                <a:rPr lang="es-MX" sz="1000" b="1" dirty="0">
                  <a:latin typeface="Arial" pitchFamily="34" charset="0"/>
                  <a:cs typeface="Arial" pitchFamily="34" charset="0"/>
                </a:rPr>
                <a:t>CE</a:t>
              </a:r>
            </a:p>
          </p:txBody>
        </p:sp>
        <p:sp>
          <p:nvSpPr>
            <p:cNvPr id="18456" name="36 Rectángulo"/>
            <p:cNvSpPr>
              <a:spLocks noChangeArrowheads="1"/>
            </p:cNvSpPr>
            <p:nvPr/>
          </p:nvSpPr>
          <p:spPr bwMode="auto">
            <a:xfrm>
              <a:off x="0" y="5542360"/>
              <a:ext cx="3111500" cy="386953"/>
            </a:xfrm>
            <a:prstGeom prst="rect">
              <a:avLst/>
            </a:prstGeom>
            <a:solidFill>
              <a:srgbClr val="6699FF"/>
            </a:solidFill>
            <a:ln w="9525" algn="ctr">
              <a:solidFill>
                <a:schemeClr val="tx1"/>
              </a:solidFill>
              <a:round/>
              <a:headEnd/>
              <a:tailEnd/>
            </a:ln>
          </p:spPr>
          <p:txBody>
            <a:bodyPr anchor="ctr"/>
            <a:lstStyle/>
            <a:p>
              <a:pPr algn="ctr" eaLnBrk="0" hangingPunct="0"/>
              <a:r>
                <a:rPr lang="es-MX" sz="1000" b="1" dirty="0">
                  <a:latin typeface="Arial" pitchFamily="34" charset="0"/>
                  <a:cs typeface="Arial" pitchFamily="34" charset="0"/>
                </a:rPr>
                <a:t>PDU  Enlace de datos</a:t>
              </a:r>
            </a:p>
          </p:txBody>
        </p:sp>
        <p:sp>
          <p:nvSpPr>
            <p:cNvPr id="18457" name="38 Rectángulo redondeado"/>
            <p:cNvSpPr>
              <a:spLocks noChangeArrowheads="1"/>
            </p:cNvSpPr>
            <p:nvPr/>
          </p:nvSpPr>
          <p:spPr bwMode="auto">
            <a:xfrm>
              <a:off x="4762500" y="2214563"/>
              <a:ext cx="1206500" cy="464344"/>
            </a:xfrm>
            <a:prstGeom prst="roundRect">
              <a:avLst>
                <a:gd name="adj" fmla="val 16667"/>
              </a:avLst>
            </a:prstGeom>
            <a:solidFill>
              <a:srgbClr val="FF9900"/>
            </a:solidFill>
            <a:ln w="9525" algn="ctr">
              <a:solidFill>
                <a:schemeClr val="tx1"/>
              </a:solidFill>
              <a:round/>
              <a:headEnd/>
              <a:tailEnd/>
            </a:ln>
          </p:spPr>
          <p:txBody>
            <a:bodyPr anchor="ctr"/>
            <a:lstStyle/>
            <a:p>
              <a:pPr algn="ctr" eaLnBrk="0" hangingPunct="0"/>
              <a:r>
                <a:rPr lang="es-MX" sz="1300" b="1" dirty="0">
                  <a:latin typeface="Arial" pitchFamily="34" charset="0"/>
                  <a:cs typeface="Arial" pitchFamily="34" charset="0"/>
                </a:rPr>
                <a:t>Aplicación</a:t>
              </a:r>
            </a:p>
          </p:txBody>
        </p:sp>
        <p:sp>
          <p:nvSpPr>
            <p:cNvPr id="18458" name="39 Rectángulo redondeado"/>
            <p:cNvSpPr>
              <a:spLocks noChangeArrowheads="1"/>
            </p:cNvSpPr>
            <p:nvPr/>
          </p:nvSpPr>
          <p:spPr bwMode="auto">
            <a:xfrm>
              <a:off x="4762500" y="2756297"/>
              <a:ext cx="1206500" cy="464344"/>
            </a:xfrm>
            <a:prstGeom prst="roundRect">
              <a:avLst>
                <a:gd name="adj" fmla="val 16667"/>
              </a:avLst>
            </a:prstGeom>
            <a:solidFill>
              <a:srgbClr val="FF33CC"/>
            </a:solidFill>
            <a:ln w="9525" algn="ctr">
              <a:solidFill>
                <a:schemeClr val="tx1"/>
              </a:solidFill>
              <a:round/>
              <a:headEnd/>
              <a:tailEnd/>
            </a:ln>
          </p:spPr>
          <p:txBody>
            <a:bodyPr anchor="ctr"/>
            <a:lstStyle/>
            <a:p>
              <a:pPr algn="ctr" eaLnBrk="0" hangingPunct="0"/>
              <a:r>
                <a:rPr lang="es-MX" sz="1200" b="1" dirty="0">
                  <a:latin typeface="Arial" pitchFamily="34" charset="0"/>
                  <a:cs typeface="Arial" pitchFamily="34" charset="0"/>
                </a:rPr>
                <a:t>Presentación</a:t>
              </a:r>
            </a:p>
          </p:txBody>
        </p:sp>
        <p:sp>
          <p:nvSpPr>
            <p:cNvPr id="18459" name="40 Rectángulo redondeado"/>
            <p:cNvSpPr>
              <a:spLocks noChangeArrowheads="1"/>
            </p:cNvSpPr>
            <p:nvPr/>
          </p:nvSpPr>
          <p:spPr bwMode="auto">
            <a:xfrm>
              <a:off x="4762500" y="3298032"/>
              <a:ext cx="1206500" cy="464344"/>
            </a:xfrm>
            <a:prstGeom prst="roundRect">
              <a:avLst>
                <a:gd name="adj" fmla="val 16667"/>
              </a:avLst>
            </a:prstGeom>
            <a:solidFill>
              <a:srgbClr val="00FF00"/>
            </a:solidFill>
            <a:ln w="9525" algn="ctr">
              <a:solidFill>
                <a:schemeClr val="tx1"/>
              </a:solidFill>
              <a:round/>
              <a:headEnd/>
              <a:tailEnd/>
            </a:ln>
          </p:spPr>
          <p:txBody>
            <a:bodyPr anchor="ctr"/>
            <a:lstStyle/>
            <a:p>
              <a:pPr algn="ctr" eaLnBrk="0" hangingPunct="0"/>
              <a:r>
                <a:rPr lang="es-MX" sz="1300" b="1" dirty="0">
                  <a:latin typeface="Arial" pitchFamily="34" charset="0"/>
                  <a:cs typeface="Arial" pitchFamily="34" charset="0"/>
                </a:rPr>
                <a:t>Sesión</a:t>
              </a:r>
            </a:p>
          </p:txBody>
        </p:sp>
        <p:sp>
          <p:nvSpPr>
            <p:cNvPr id="18460" name="41 Rectángulo"/>
            <p:cNvSpPr>
              <a:spLocks noChangeArrowheads="1"/>
            </p:cNvSpPr>
            <p:nvPr/>
          </p:nvSpPr>
          <p:spPr bwMode="auto">
            <a:xfrm>
              <a:off x="7842285" y="2214563"/>
              <a:ext cx="381000" cy="386953"/>
            </a:xfrm>
            <a:prstGeom prst="rect">
              <a:avLst/>
            </a:prstGeom>
            <a:solidFill>
              <a:srgbClr val="FF9900"/>
            </a:solidFill>
            <a:ln w="9525" algn="ctr">
              <a:solidFill>
                <a:schemeClr val="tx1"/>
              </a:solidFill>
              <a:round/>
              <a:headEnd/>
              <a:tailEnd/>
            </a:ln>
          </p:spPr>
          <p:txBody>
            <a:bodyPr anchor="ctr"/>
            <a:lstStyle/>
            <a:p>
              <a:pPr algn="ctr" eaLnBrk="0" hangingPunct="0"/>
              <a:r>
                <a:rPr lang="es-MX" sz="1000" b="1" dirty="0">
                  <a:latin typeface="Arial" pitchFamily="34" charset="0"/>
                  <a:cs typeface="Arial" pitchFamily="34" charset="0"/>
                </a:rPr>
                <a:t>CA</a:t>
              </a:r>
            </a:p>
          </p:txBody>
        </p:sp>
        <p:sp>
          <p:nvSpPr>
            <p:cNvPr id="18461" name="42 Rectángulo"/>
            <p:cNvSpPr>
              <a:spLocks noChangeArrowheads="1"/>
            </p:cNvSpPr>
            <p:nvPr/>
          </p:nvSpPr>
          <p:spPr bwMode="auto">
            <a:xfrm>
              <a:off x="8223285" y="2214563"/>
              <a:ext cx="508000" cy="386953"/>
            </a:xfrm>
            <a:prstGeom prst="rect">
              <a:avLst/>
            </a:prstGeom>
            <a:solidFill>
              <a:srgbClr val="FF9900"/>
            </a:solidFill>
            <a:ln w="9525" algn="ctr">
              <a:solidFill>
                <a:schemeClr val="tx1"/>
              </a:solidFill>
              <a:round/>
              <a:headEnd/>
              <a:tailEnd/>
            </a:ln>
          </p:spPr>
          <p:txBody>
            <a:bodyPr anchor="ctr"/>
            <a:lstStyle/>
            <a:p>
              <a:pPr algn="ctr" eaLnBrk="0" hangingPunct="0"/>
              <a:r>
                <a:rPr lang="es-MX" sz="900" b="1" dirty="0">
                  <a:latin typeface="Arial" pitchFamily="34" charset="0"/>
                  <a:cs typeface="Arial" pitchFamily="34" charset="0"/>
                </a:rPr>
                <a:t>Datos</a:t>
              </a:r>
            </a:p>
          </p:txBody>
        </p:sp>
        <p:sp>
          <p:nvSpPr>
            <p:cNvPr id="18462" name="43 Rectángulo"/>
            <p:cNvSpPr>
              <a:spLocks noChangeArrowheads="1"/>
            </p:cNvSpPr>
            <p:nvPr/>
          </p:nvSpPr>
          <p:spPr bwMode="auto">
            <a:xfrm>
              <a:off x="7485095" y="2833688"/>
              <a:ext cx="381000" cy="386953"/>
            </a:xfrm>
            <a:prstGeom prst="rect">
              <a:avLst/>
            </a:prstGeom>
            <a:solidFill>
              <a:srgbClr val="FF33CC"/>
            </a:solidFill>
            <a:ln w="9525" algn="ctr">
              <a:solidFill>
                <a:schemeClr val="tx1"/>
              </a:solidFill>
              <a:round/>
              <a:headEnd/>
              <a:tailEnd/>
            </a:ln>
          </p:spPr>
          <p:txBody>
            <a:bodyPr anchor="ctr"/>
            <a:lstStyle/>
            <a:p>
              <a:pPr algn="ctr" eaLnBrk="0" hangingPunct="0"/>
              <a:r>
                <a:rPr lang="es-MX" sz="1000" b="1" dirty="0">
                  <a:latin typeface="Arial" pitchFamily="34" charset="0"/>
                  <a:cs typeface="Arial" pitchFamily="34" charset="0"/>
                </a:rPr>
                <a:t>CP</a:t>
              </a:r>
            </a:p>
          </p:txBody>
        </p:sp>
        <p:sp>
          <p:nvSpPr>
            <p:cNvPr id="18463" name="44 Rectángulo"/>
            <p:cNvSpPr>
              <a:spLocks noChangeArrowheads="1"/>
            </p:cNvSpPr>
            <p:nvPr/>
          </p:nvSpPr>
          <p:spPr bwMode="auto">
            <a:xfrm>
              <a:off x="7866095" y="2833688"/>
              <a:ext cx="889000" cy="386953"/>
            </a:xfrm>
            <a:prstGeom prst="rect">
              <a:avLst/>
            </a:prstGeom>
            <a:solidFill>
              <a:srgbClr val="FF9900"/>
            </a:solidFill>
            <a:ln w="9525" algn="ctr">
              <a:solidFill>
                <a:schemeClr val="tx1"/>
              </a:solidFill>
              <a:round/>
              <a:headEnd/>
              <a:tailEnd/>
            </a:ln>
          </p:spPr>
          <p:txBody>
            <a:bodyPr anchor="ctr"/>
            <a:lstStyle/>
            <a:p>
              <a:pPr algn="ctr" eaLnBrk="0" hangingPunct="0"/>
              <a:r>
                <a:rPr lang="es-MX" sz="1000" b="1" dirty="0">
                  <a:latin typeface="Arial" pitchFamily="34" charset="0"/>
                  <a:cs typeface="Arial" pitchFamily="34" charset="0"/>
                </a:rPr>
                <a:t>PDU Aplicación</a:t>
              </a:r>
            </a:p>
          </p:txBody>
        </p:sp>
        <p:sp>
          <p:nvSpPr>
            <p:cNvPr id="18464" name="45 Rectángulo"/>
            <p:cNvSpPr>
              <a:spLocks noChangeArrowheads="1"/>
            </p:cNvSpPr>
            <p:nvPr/>
          </p:nvSpPr>
          <p:spPr bwMode="auto">
            <a:xfrm>
              <a:off x="7127905" y="3375422"/>
              <a:ext cx="381000" cy="386953"/>
            </a:xfrm>
            <a:prstGeom prst="rect">
              <a:avLst/>
            </a:prstGeom>
            <a:solidFill>
              <a:srgbClr val="00FF00"/>
            </a:solidFill>
            <a:ln w="9525" algn="ctr">
              <a:solidFill>
                <a:schemeClr val="tx1"/>
              </a:solidFill>
              <a:round/>
              <a:headEnd/>
              <a:tailEnd/>
            </a:ln>
          </p:spPr>
          <p:txBody>
            <a:bodyPr anchor="ctr"/>
            <a:lstStyle/>
            <a:p>
              <a:pPr algn="ctr" eaLnBrk="0" hangingPunct="0"/>
              <a:r>
                <a:rPr lang="es-MX" sz="1000" b="1" dirty="0">
                  <a:latin typeface="Arial" pitchFamily="34" charset="0"/>
                  <a:cs typeface="Arial" pitchFamily="34" charset="0"/>
                </a:rPr>
                <a:t>CS</a:t>
              </a:r>
            </a:p>
          </p:txBody>
        </p:sp>
        <p:sp>
          <p:nvSpPr>
            <p:cNvPr id="18465" name="46 Rectángulo"/>
            <p:cNvSpPr>
              <a:spLocks noChangeArrowheads="1"/>
            </p:cNvSpPr>
            <p:nvPr/>
          </p:nvSpPr>
          <p:spPr bwMode="auto">
            <a:xfrm>
              <a:off x="7508905" y="3375422"/>
              <a:ext cx="1270000" cy="386953"/>
            </a:xfrm>
            <a:prstGeom prst="rect">
              <a:avLst/>
            </a:prstGeom>
            <a:solidFill>
              <a:srgbClr val="FF33CC"/>
            </a:solidFill>
            <a:ln w="9525" algn="ctr">
              <a:solidFill>
                <a:schemeClr val="tx1"/>
              </a:solidFill>
              <a:round/>
              <a:headEnd/>
              <a:tailEnd/>
            </a:ln>
          </p:spPr>
          <p:txBody>
            <a:bodyPr anchor="ctr"/>
            <a:lstStyle/>
            <a:p>
              <a:pPr algn="ctr" eaLnBrk="0" hangingPunct="0"/>
              <a:r>
                <a:rPr lang="es-MX" sz="1000" b="1" dirty="0">
                  <a:latin typeface="Arial" pitchFamily="34" charset="0"/>
                  <a:cs typeface="Arial" pitchFamily="34" charset="0"/>
                </a:rPr>
                <a:t>PDU Presentación</a:t>
              </a:r>
            </a:p>
          </p:txBody>
        </p:sp>
        <p:sp>
          <p:nvSpPr>
            <p:cNvPr id="18466" name="47 Rectángulo redondeado"/>
            <p:cNvSpPr>
              <a:spLocks noChangeArrowheads="1"/>
            </p:cNvSpPr>
            <p:nvPr/>
          </p:nvSpPr>
          <p:spPr bwMode="auto">
            <a:xfrm>
              <a:off x="4762500" y="3839766"/>
              <a:ext cx="1206500" cy="464344"/>
            </a:xfrm>
            <a:prstGeom prst="roundRect">
              <a:avLst>
                <a:gd name="adj" fmla="val 16667"/>
              </a:avLst>
            </a:prstGeom>
            <a:solidFill>
              <a:srgbClr val="FFFF00"/>
            </a:solidFill>
            <a:ln w="9525" algn="ctr">
              <a:solidFill>
                <a:schemeClr val="tx1"/>
              </a:solidFill>
              <a:round/>
              <a:headEnd/>
              <a:tailEnd/>
            </a:ln>
          </p:spPr>
          <p:txBody>
            <a:bodyPr anchor="ctr"/>
            <a:lstStyle/>
            <a:p>
              <a:pPr algn="ctr" eaLnBrk="0" hangingPunct="0"/>
              <a:r>
                <a:rPr lang="es-MX" sz="1300" b="1" dirty="0">
                  <a:latin typeface="Arial" pitchFamily="34" charset="0"/>
                  <a:cs typeface="Arial" pitchFamily="34" charset="0"/>
                </a:rPr>
                <a:t>Transporte</a:t>
              </a:r>
            </a:p>
          </p:txBody>
        </p:sp>
        <p:sp>
          <p:nvSpPr>
            <p:cNvPr id="18467" name="48 Rectángulo redondeado"/>
            <p:cNvSpPr>
              <a:spLocks noChangeArrowheads="1"/>
            </p:cNvSpPr>
            <p:nvPr/>
          </p:nvSpPr>
          <p:spPr bwMode="auto">
            <a:xfrm>
              <a:off x="4762500" y="4381501"/>
              <a:ext cx="1206500" cy="464344"/>
            </a:xfrm>
            <a:prstGeom prst="roundRect">
              <a:avLst>
                <a:gd name="adj" fmla="val 16667"/>
              </a:avLst>
            </a:prstGeom>
            <a:solidFill>
              <a:srgbClr val="9966FF"/>
            </a:solidFill>
            <a:ln w="9525" algn="ctr">
              <a:solidFill>
                <a:schemeClr val="tx1"/>
              </a:solidFill>
              <a:round/>
              <a:headEnd/>
              <a:tailEnd/>
            </a:ln>
          </p:spPr>
          <p:txBody>
            <a:bodyPr anchor="ctr"/>
            <a:lstStyle/>
            <a:p>
              <a:pPr algn="ctr" eaLnBrk="0" hangingPunct="0"/>
              <a:r>
                <a:rPr lang="es-MX" sz="1300" b="1" dirty="0">
                  <a:latin typeface="Arial" pitchFamily="34" charset="0"/>
                  <a:cs typeface="Arial" pitchFamily="34" charset="0"/>
                </a:rPr>
                <a:t>Red</a:t>
              </a:r>
            </a:p>
          </p:txBody>
        </p:sp>
        <p:sp>
          <p:nvSpPr>
            <p:cNvPr id="18468" name="49 Rectángulo redondeado"/>
            <p:cNvSpPr>
              <a:spLocks noChangeArrowheads="1"/>
            </p:cNvSpPr>
            <p:nvPr/>
          </p:nvSpPr>
          <p:spPr bwMode="auto">
            <a:xfrm>
              <a:off x="4762500" y="4923235"/>
              <a:ext cx="1206500" cy="464344"/>
            </a:xfrm>
            <a:prstGeom prst="roundRect">
              <a:avLst>
                <a:gd name="adj" fmla="val 16667"/>
              </a:avLst>
            </a:prstGeom>
            <a:solidFill>
              <a:srgbClr val="6699FF"/>
            </a:solidFill>
            <a:ln w="9525" algn="ctr">
              <a:solidFill>
                <a:schemeClr val="tx1"/>
              </a:solidFill>
              <a:round/>
              <a:headEnd/>
              <a:tailEnd/>
            </a:ln>
          </p:spPr>
          <p:txBody>
            <a:bodyPr anchor="ctr"/>
            <a:lstStyle/>
            <a:p>
              <a:pPr algn="ctr" eaLnBrk="0" hangingPunct="0"/>
              <a:r>
                <a:rPr lang="es-MX" sz="1300" b="1" dirty="0">
                  <a:latin typeface="Arial" pitchFamily="34" charset="0"/>
                  <a:cs typeface="Arial" pitchFamily="34" charset="0"/>
                </a:rPr>
                <a:t>Enlace de datos</a:t>
              </a:r>
            </a:p>
          </p:txBody>
        </p:sp>
        <p:sp>
          <p:nvSpPr>
            <p:cNvPr id="18469" name="50 Rectángulo redondeado"/>
            <p:cNvSpPr>
              <a:spLocks noChangeArrowheads="1"/>
            </p:cNvSpPr>
            <p:nvPr/>
          </p:nvSpPr>
          <p:spPr bwMode="auto">
            <a:xfrm>
              <a:off x="4762500" y="5464969"/>
              <a:ext cx="1206500" cy="464344"/>
            </a:xfrm>
            <a:prstGeom prst="roundRect">
              <a:avLst>
                <a:gd name="adj" fmla="val 16667"/>
              </a:avLst>
            </a:prstGeom>
            <a:solidFill>
              <a:srgbClr val="FF0000"/>
            </a:solidFill>
            <a:ln w="9525" algn="ctr">
              <a:solidFill>
                <a:schemeClr val="tx1"/>
              </a:solidFill>
              <a:round/>
              <a:headEnd/>
              <a:tailEnd/>
            </a:ln>
          </p:spPr>
          <p:txBody>
            <a:bodyPr anchor="ctr"/>
            <a:lstStyle/>
            <a:p>
              <a:pPr algn="ctr" eaLnBrk="0" hangingPunct="0"/>
              <a:r>
                <a:rPr lang="es-MX" sz="1300" b="1" dirty="0">
                  <a:latin typeface="Arial" pitchFamily="34" charset="0"/>
                  <a:cs typeface="Arial" pitchFamily="34" charset="0"/>
                </a:rPr>
                <a:t>Física</a:t>
              </a:r>
            </a:p>
          </p:txBody>
        </p:sp>
        <p:sp>
          <p:nvSpPr>
            <p:cNvPr id="18470" name="51 Rectángulo"/>
            <p:cNvSpPr>
              <a:spLocks noChangeArrowheads="1"/>
            </p:cNvSpPr>
            <p:nvPr/>
          </p:nvSpPr>
          <p:spPr bwMode="auto">
            <a:xfrm>
              <a:off x="6818342" y="3917157"/>
              <a:ext cx="317500" cy="386953"/>
            </a:xfrm>
            <a:prstGeom prst="rect">
              <a:avLst/>
            </a:prstGeom>
            <a:solidFill>
              <a:srgbClr val="FFFF00"/>
            </a:solidFill>
            <a:ln w="9525" algn="ctr">
              <a:solidFill>
                <a:schemeClr val="tx1"/>
              </a:solidFill>
              <a:round/>
              <a:headEnd/>
              <a:tailEnd/>
            </a:ln>
          </p:spPr>
          <p:txBody>
            <a:bodyPr anchor="ctr"/>
            <a:lstStyle/>
            <a:p>
              <a:pPr algn="ctr" eaLnBrk="0" hangingPunct="0"/>
              <a:r>
                <a:rPr lang="es-MX" sz="1000" b="1" dirty="0">
                  <a:latin typeface="Arial" pitchFamily="34" charset="0"/>
                  <a:cs typeface="Arial" pitchFamily="34" charset="0"/>
                </a:rPr>
                <a:t>CT</a:t>
              </a:r>
            </a:p>
          </p:txBody>
        </p:sp>
        <p:sp>
          <p:nvSpPr>
            <p:cNvPr id="18471" name="52 Rectángulo"/>
            <p:cNvSpPr>
              <a:spLocks noChangeArrowheads="1"/>
            </p:cNvSpPr>
            <p:nvPr/>
          </p:nvSpPr>
          <p:spPr bwMode="auto">
            <a:xfrm>
              <a:off x="7135842" y="3917157"/>
              <a:ext cx="1651000" cy="386953"/>
            </a:xfrm>
            <a:prstGeom prst="rect">
              <a:avLst/>
            </a:prstGeom>
            <a:solidFill>
              <a:srgbClr val="00FF00"/>
            </a:solidFill>
            <a:ln w="9525" algn="ctr">
              <a:solidFill>
                <a:schemeClr val="tx1"/>
              </a:solidFill>
              <a:round/>
              <a:headEnd/>
              <a:tailEnd/>
            </a:ln>
          </p:spPr>
          <p:txBody>
            <a:bodyPr anchor="ctr"/>
            <a:lstStyle/>
            <a:p>
              <a:pPr algn="ctr" eaLnBrk="0" hangingPunct="0"/>
              <a:r>
                <a:rPr lang="es-MX" sz="1000" b="1" dirty="0">
                  <a:latin typeface="Arial" pitchFamily="34" charset="0"/>
                  <a:cs typeface="Arial" pitchFamily="34" charset="0"/>
                </a:rPr>
                <a:t>PDU Sesión</a:t>
              </a:r>
            </a:p>
          </p:txBody>
        </p:sp>
        <p:sp>
          <p:nvSpPr>
            <p:cNvPr id="18472" name="53 Rectángulo"/>
            <p:cNvSpPr>
              <a:spLocks noChangeArrowheads="1"/>
            </p:cNvSpPr>
            <p:nvPr/>
          </p:nvSpPr>
          <p:spPr bwMode="auto">
            <a:xfrm>
              <a:off x="6413500" y="4458891"/>
              <a:ext cx="381000" cy="386953"/>
            </a:xfrm>
            <a:prstGeom prst="rect">
              <a:avLst/>
            </a:prstGeom>
            <a:solidFill>
              <a:srgbClr val="9966FF"/>
            </a:solidFill>
            <a:ln w="9525" algn="ctr">
              <a:solidFill>
                <a:schemeClr val="tx1"/>
              </a:solidFill>
              <a:round/>
              <a:headEnd/>
              <a:tailEnd/>
            </a:ln>
          </p:spPr>
          <p:txBody>
            <a:bodyPr anchor="ctr"/>
            <a:lstStyle/>
            <a:p>
              <a:pPr algn="ctr" eaLnBrk="0" hangingPunct="0"/>
              <a:r>
                <a:rPr lang="es-MX" sz="1000" b="1" dirty="0">
                  <a:latin typeface="Arial" pitchFamily="34" charset="0"/>
                  <a:cs typeface="Arial" pitchFamily="34" charset="0"/>
                </a:rPr>
                <a:t>CR</a:t>
              </a:r>
            </a:p>
          </p:txBody>
        </p:sp>
        <p:sp>
          <p:nvSpPr>
            <p:cNvPr id="18473" name="54 Rectángulo"/>
            <p:cNvSpPr>
              <a:spLocks noChangeArrowheads="1"/>
            </p:cNvSpPr>
            <p:nvPr/>
          </p:nvSpPr>
          <p:spPr bwMode="auto">
            <a:xfrm>
              <a:off x="6794500" y="4458891"/>
              <a:ext cx="1968472" cy="386953"/>
            </a:xfrm>
            <a:prstGeom prst="rect">
              <a:avLst/>
            </a:prstGeom>
            <a:solidFill>
              <a:srgbClr val="FFFF00"/>
            </a:solidFill>
            <a:ln w="9525" algn="ctr">
              <a:solidFill>
                <a:schemeClr val="tx1"/>
              </a:solidFill>
              <a:round/>
              <a:headEnd/>
              <a:tailEnd/>
            </a:ln>
          </p:spPr>
          <p:txBody>
            <a:bodyPr anchor="ctr"/>
            <a:lstStyle/>
            <a:p>
              <a:pPr algn="ctr" eaLnBrk="0" hangingPunct="0"/>
              <a:r>
                <a:rPr lang="es-MX" sz="1000" b="1" dirty="0">
                  <a:latin typeface="Arial" pitchFamily="34" charset="0"/>
                  <a:cs typeface="Arial" pitchFamily="34" charset="0"/>
                </a:rPr>
                <a:t>PDU Transporte</a:t>
              </a:r>
            </a:p>
          </p:txBody>
        </p:sp>
        <p:sp>
          <p:nvSpPr>
            <p:cNvPr id="18474" name="55 Rectángulo"/>
            <p:cNvSpPr>
              <a:spLocks noChangeArrowheads="1"/>
            </p:cNvSpPr>
            <p:nvPr/>
          </p:nvSpPr>
          <p:spPr bwMode="auto">
            <a:xfrm>
              <a:off x="6032500" y="5000626"/>
              <a:ext cx="381000" cy="386953"/>
            </a:xfrm>
            <a:prstGeom prst="rect">
              <a:avLst/>
            </a:prstGeom>
            <a:solidFill>
              <a:srgbClr val="6699FF"/>
            </a:solidFill>
            <a:ln w="9525" algn="ctr">
              <a:solidFill>
                <a:schemeClr val="tx1"/>
              </a:solidFill>
              <a:round/>
              <a:headEnd/>
              <a:tailEnd/>
            </a:ln>
          </p:spPr>
          <p:txBody>
            <a:bodyPr anchor="ctr"/>
            <a:lstStyle/>
            <a:p>
              <a:pPr algn="ctr" eaLnBrk="0" hangingPunct="0"/>
              <a:r>
                <a:rPr lang="es-MX" sz="1000" b="1" dirty="0">
                  <a:latin typeface="Arial" pitchFamily="34" charset="0"/>
                  <a:cs typeface="Arial" pitchFamily="34" charset="0"/>
                </a:rPr>
                <a:t>CE</a:t>
              </a:r>
            </a:p>
          </p:txBody>
        </p:sp>
        <p:sp>
          <p:nvSpPr>
            <p:cNvPr id="18475" name="56 Rectángulo"/>
            <p:cNvSpPr>
              <a:spLocks noChangeArrowheads="1"/>
            </p:cNvSpPr>
            <p:nvPr/>
          </p:nvSpPr>
          <p:spPr bwMode="auto">
            <a:xfrm>
              <a:off x="6413500" y="5000626"/>
              <a:ext cx="2349472" cy="386953"/>
            </a:xfrm>
            <a:prstGeom prst="rect">
              <a:avLst/>
            </a:prstGeom>
            <a:solidFill>
              <a:srgbClr val="9966FF"/>
            </a:solidFill>
            <a:ln w="9525" algn="ctr">
              <a:solidFill>
                <a:schemeClr val="tx1"/>
              </a:solidFill>
              <a:round/>
              <a:headEnd/>
              <a:tailEnd/>
            </a:ln>
          </p:spPr>
          <p:txBody>
            <a:bodyPr anchor="ctr"/>
            <a:lstStyle/>
            <a:p>
              <a:pPr algn="ctr" eaLnBrk="0" hangingPunct="0"/>
              <a:r>
                <a:rPr lang="es-MX" sz="1000" b="1" dirty="0">
                  <a:latin typeface="Arial" pitchFamily="34" charset="0"/>
                  <a:cs typeface="Arial" pitchFamily="34" charset="0"/>
                </a:rPr>
                <a:t>PDU Red</a:t>
              </a:r>
            </a:p>
          </p:txBody>
        </p:sp>
        <p:sp>
          <p:nvSpPr>
            <p:cNvPr id="18476" name="57 Rectángulo"/>
            <p:cNvSpPr>
              <a:spLocks noChangeArrowheads="1"/>
            </p:cNvSpPr>
            <p:nvPr/>
          </p:nvSpPr>
          <p:spPr bwMode="auto">
            <a:xfrm>
              <a:off x="8763000" y="5000626"/>
              <a:ext cx="381000" cy="386953"/>
            </a:xfrm>
            <a:prstGeom prst="rect">
              <a:avLst/>
            </a:prstGeom>
            <a:solidFill>
              <a:srgbClr val="6699FF"/>
            </a:solidFill>
            <a:ln w="9525" algn="ctr">
              <a:solidFill>
                <a:schemeClr val="tx1"/>
              </a:solidFill>
              <a:round/>
              <a:headEnd/>
              <a:tailEnd/>
            </a:ln>
          </p:spPr>
          <p:txBody>
            <a:bodyPr anchor="ctr"/>
            <a:lstStyle/>
            <a:p>
              <a:pPr algn="ctr" eaLnBrk="0" hangingPunct="0"/>
              <a:r>
                <a:rPr lang="es-MX" sz="1000" b="1" dirty="0">
                  <a:latin typeface="Arial" pitchFamily="34" charset="0"/>
                  <a:cs typeface="Arial" pitchFamily="34" charset="0"/>
                </a:rPr>
                <a:t>CE</a:t>
              </a:r>
            </a:p>
          </p:txBody>
        </p:sp>
        <p:sp>
          <p:nvSpPr>
            <p:cNvPr id="18477" name="58 Rectángulo"/>
            <p:cNvSpPr>
              <a:spLocks noChangeArrowheads="1"/>
            </p:cNvSpPr>
            <p:nvPr/>
          </p:nvSpPr>
          <p:spPr bwMode="auto">
            <a:xfrm>
              <a:off x="6032500" y="5542360"/>
              <a:ext cx="3111500" cy="386953"/>
            </a:xfrm>
            <a:prstGeom prst="rect">
              <a:avLst/>
            </a:prstGeom>
            <a:solidFill>
              <a:srgbClr val="6699FF"/>
            </a:solidFill>
            <a:ln w="9525" algn="ctr">
              <a:solidFill>
                <a:schemeClr val="tx1"/>
              </a:solidFill>
              <a:round/>
              <a:headEnd/>
              <a:tailEnd/>
            </a:ln>
          </p:spPr>
          <p:txBody>
            <a:bodyPr anchor="ctr"/>
            <a:lstStyle/>
            <a:p>
              <a:pPr algn="ctr" eaLnBrk="0" hangingPunct="0"/>
              <a:r>
                <a:rPr lang="es-MX" sz="1000" b="1" dirty="0">
                  <a:latin typeface="Arial" pitchFamily="34" charset="0"/>
                  <a:cs typeface="Arial" pitchFamily="34" charset="0"/>
                </a:rPr>
                <a:t>PDU  Enlace de datos</a:t>
              </a:r>
            </a:p>
          </p:txBody>
        </p:sp>
        <p:cxnSp>
          <p:nvCxnSpPr>
            <p:cNvPr id="18478" name="60 Conector recto"/>
            <p:cNvCxnSpPr>
              <a:cxnSpLocks noChangeShapeType="1"/>
              <a:stCxn id="18448" idx="3"/>
              <a:endCxn id="18469" idx="1"/>
            </p:cNvCxnSpPr>
            <p:nvPr/>
          </p:nvCxnSpPr>
          <p:spPr bwMode="auto">
            <a:xfrm>
              <a:off x="4381500" y="5697141"/>
              <a:ext cx="381000" cy="172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8479" name="74 Flecha curvada hacia la derecha"/>
            <p:cNvSpPr>
              <a:spLocks noChangeArrowheads="1"/>
            </p:cNvSpPr>
            <p:nvPr/>
          </p:nvSpPr>
          <p:spPr bwMode="auto">
            <a:xfrm rot="-5400000">
              <a:off x="4233069" y="3947319"/>
              <a:ext cx="677863" cy="5000625"/>
            </a:xfrm>
            <a:prstGeom prst="curvedRightArrow">
              <a:avLst>
                <a:gd name="adj1" fmla="val 25000"/>
                <a:gd name="adj2" fmla="val 50068"/>
                <a:gd name="adj3" fmla="val 25000"/>
              </a:avLst>
            </a:prstGeom>
            <a:solidFill>
              <a:schemeClr val="accent1"/>
            </a:solidFill>
            <a:ln w="9525" algn="ctr">
              <a:solidFill>
                <a:schemeClr val="tx1"/>
              </a:solidFill>
              <a:round/>
              <a:headEnd/>
              <a:tailEnd/>
            </a:ln>
          </p:spPr>
          <p:txBody>
            <a:bodyPr/>
            <a:lstStyle/>
            <a:p>
              <a:pPr eaLnBrk="0" hangingPunct="0"/>
              <a:endParaRPr lang="es-MX" dirty="0"/>
            </a:p>
          </p:txBody>
        </p:sp>
        <p:sp>
          <p:nvSpPr>
            <p:cNvPr id="18480" name="75 CuadroTexto"/>
            <p:cNvSpPr txBox="1">
              <a:spLocks noChangeArrowheads="1"/>
            </p:cNvSpPr>
            <p:nvPr/>
          </p:nvSpPr>
          <p:spPr bwMode="auto">
            <a:xfrm>
              <a:off x="714375" y="1500188"/>
              <a:ext cx="2286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MX" sz="1400" b="1" dirty="0">
                  <a:latin typeface="Arial" pitchFamily="34" charset="0"/>
                  <a:cs typeface="Arial" pitchFamily="34" charset="0"/>
                </a:rPr>
                <a:t>Construcción de una PDU de salida</a:t>
              </a:r>
            </a:p>
          </p:txBody>
        </p:sp>
        <p:cxnSp>
          <p:nvCxnSpPr>
            <p:cNvPr id="18481" name="77 Conector recto de flecha"/>
            <p:cNvCxnSpPr>
              <a:cxnSpLocks noChangeShapeType="1"/>
            </p:cNvCxnSpPr>
            <p:nvPr/>
          </p:nvCxnSpPr>
          <p:spPr bwMode="auto">
            <a:xfrm rot="5400000">
              <a:off x="2285206" y="2713832"/>
              <a:ext cx="142875"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482" name="78 Conector recto de flecha"/>
            <p:cNvCxnSpPr>
              <a:cxnSpLocks noChangeShapeType="1"/>
            </p:cNvCxnSpPr>
            <p:nvPr/>
          </p:nvCxnSpPr>
          <p:spPr bwMode="auto">
            <a:xfrm rot="5400000">
              <a:off x="2213769" y="2070894"/>
              <a:ext cx="28575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483" name="79 Conector recto de flecha"/>
            <p:cNvCxnSpPr>
              <a:cxnSpLocks noChangeShapeType="1"/>
            </p:cNvCxnSpPr>
            <p:nvPr/>
          </p:nvCxnSpPr>
          <p:spPr bwMode="auto">
            <a:xfrm rot="5400000">
              <a:off x="2285206" y="3285332"/>
              <a:ext cx="142875"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484" name="80 Conector recto de flecha"/>
            <p:cNvCxnSpPr>
              <a:cxnSpLocks noChangeShapeType="1"/>
            </p:cNvCxnSpPr>
            <p:nvPr/>
          </p:nvCxnSpPr>
          <p:spPr bwMode="auto">
            <a:xfrm rot="5400000">
              <a:off x="2285206" y="3856832"/>
              <a:ext cx="142875"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485" name="81 Conector recto de flecha"/>
            <p:cNvCxnSpPr>
              <a:cxnSpLocks noChangeShapeType="1"/>
            </p:cNvCxnSpPr>
            <p:nvPr/>
          </p:nvCxnSpPr>
          <p:spPr bwMode="auto">
            <a:xfrm rot="5400000">
              <a:off x="2285206" y="4356894"/>
              <a:ext cx="142875"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486" name="82 Conector recto de flecha"/>
            <p:cNvCxnSpPr>
              <a:cxnSpLocks noChangeShapeType="1"/>
            </p:cNvCxnSpPr>
            <p:nvPr/>
          </p:nvCxnSpPr>
          <p:spPr bwMode="auto">
            <a:xfrm rot="5400000">
              <a:off x="2285206" y="4928394"/>
              <a:ext cx="142875"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487" name="83 Conector recto de flecha"/>
            <p:cNvCxnSpPr>
              <a:cxnSpLocks noChangeShapeType="1"/>
            </p:cNvCxnSpPr>
            <p:nvPr/>
          </p:nvCxnSpPr>
          <p:spPr bwMode="auto">
            <a:xfrm rot="5400000">
              <a:off x="2285206" y="5428470"/>
              <a:ext cx="142875"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488" name="84 Conector recto de flecha"/>
            <p:cNvCxnSpPr>
              <a:cxnSpLocks noChangeShapeType="1"/>
            </p:cNvCxnSpPr>
            <p:nvPr/>
          </p:nvCxnSpPr>
          <p:spPr bwMode="auto">
            <a:xfrm rot="5400000">
              <a:off x="8428866" y="2713832"/>
              <a:ext cx="142875" cy="1588"/>
            </a:xfrm>
            <a:prstGeom prst="straightConnector1">
              <a:avLst/>
            </a:prstGeom>
            <a:noFill/>
            <a:ln w="9525" algn="ctr">
              <a:solidFill>
                <a:schemeClr val="tx1"/>
              </a:solidFill>
              <a:round/>
              <a:headEnd type="arrow" w="med" len="med"/>
              <a:tailEnd/>
            </a:ln>
            <a:extLst>
              <a:ext uri="{909E8E84-426E-40DD-AFC4-6F175D3DCCD1}">
                <a14:hiddenFill xmlns:a14="http://schemas.microsoft.com/office/drawing/2010/main">
                  <a:noFill/>
                </a14:hiddenFill>
              </a:ext>
            </a:extLst>
          </p:spPr>
        </p:cxnSp>
        <p:cxnSp>
          <p:nvCxnSpPr>
            <p:cNvPr id="18489" name="85 Conector recto de flecha"/>
            <p:cNvCxnSpPr>
              <a:cxnSpLocks noChangeShapeType="1"/>
            </p:cNvCxnSpPr>
            <p:nvPr/>
          </p:nvCxnSpPr>
          <p:spPr bwMode="auto">
            <a:xfrm rot="5400000">
              <a:off x="8359017" y="2070894"/>
              <a:ext cx="285750" cy="1587"/>
            </a:xfrm>
            <a:prstGeom prst="straightConnector1">
              <a:avLst/>
            </a:prstGeom>
            <a:noFill/>
            <a:ln w="9525" algn="ctr">
              <a:solidFill>
                <a:schemeClr val="tx1"/>
              </a:solidFill>
              <a:round/>
              <a:headEnd type="arrow" w="med" len="med"/>
              <a:tailEnd/>
            </a:ln>
            <a:extLst>
              <a:ext uri="{909E8E84-426E-40DD-AFC4-6F175D3DCCD1}">
                <a14:hiddenFill xmlns:a14="http://schemas.microsoft.com/office/drawing/2010/main">
                  <a:noFill/>
                </a14:hiddenFill>
              </a:ext>
            </a:extLst>
          </p:spPr>
        </p:cxnSp>
        <p:cxnSp>
          <p:nvCxnSpPr>
            <p:cNvPr id="18490" name="86 Conector recto de flecha"/>
            <p:cNvCxnSpPr>
              <a:cxnSpLocks noChangeShapeType="1"/>
            </p:cNvCxnSpPr>
            <p:nvPr/>
          </p:nvCxnSpPr>
          <p:spPr bwMode="auto">
            <a:xfrm rot="5400000">
              <a:off x="8359009" y="3285332"/>
              <a:ext cx="142875" cy="1588"/>
            </a:xfrm>
            <a:prstGeom prst="straightConnector1">
              <a:avLst/>
            </a:prstGeom>
            <a:noFill/>
            <a:ln w="9525" algn="ctr">
              <a:solidFill>
                <a:schemeClr val="tx1"/>
              </a:solidFill>
              <a:round/>
              <a:headEnd type="arrow" w="med" len="med"/>
              <a:tailEnd/>
            </a:ln>
            <a:extLst>
              <a:ext uri="{909E8E84-426E-40DD-AFC4-6F175D3DCCD1}">
                <a14:hiddenFill xmlns:a14="http://schemas.microsoft.com/office/drawing/2010/main">
                  <a:noFill/>
                </a14:hiddenFill>
              </a:ext>
            </a:extLst>
          </p:spPr>
        </p:cxnSp>
        <p:cxnSp>
          <p:nvCxnSpPr>
            <p:cNvPr id="18491" name="87 Conector recto de flecha"/>
            <p:cNvCxnSpPr>
              <a:cxnSpLocks noChangeShapeType="1"/>
            </p:cNvCxnSpPr>
            <p:nvPr/>
          </p:nvCxnSpPr>
          <p:spPr bwMode="auto">
            <a:xfrm rot="5400000">
              <a:off x="8357420" y="3856832"/>
              <a:ext cx="142875" cy="1588"/>
            </a:xfrm>
            <a:prstGeom prst="straightConnector1">
              <a:avLst/>
            </a:prstGeom>
            <a:noFill/>
            <a:ln w="9525" algn="ctr">
              <a:solidFill>
                <a:schemeClr val="tx1"/>
              </a:solidFill>
              <a:round/>
              <a:headEnd type="arrow" w="med" len="med"/>
              <a:tailEnd/>
            </a:ln>
            <a:extLst>
              <a:ext uri="{909E8E84-426E-40DD-AFC4-6F175D3DCCD1}">
                <a14:hiddenFill xmlns:a14="http://schemas.microsoft.com/office/drawing/2010/main">
                  <a:noFill/>
                </a14:hiddenFill>
              </a:ext>
            </a:extLst>
          </p:spPr>
        </p:cxnSp>
        <p:cxnSp>
          <p:nvCxnSpPr>
            <p:cNvPr id="18492" name="88 Conector recto de flecha"/>
            <p:cNvCxnSpPr>
              <a:cxnSpLocks noChangeShapeType="1"/>
            </p:cNvCxnSpPr>
            <p:nvPr/>
          </p:nvCxnSpPr>
          <p:spPr bwMode="auto">
            <a:xfrm rot="5400000">
              <a:off x="8357420" y="4356894"/>
              <a:ext cx="142875" cy="1588"/>
            </a:xfrm>
            <a:prstGeom prst="straightConnector1">
              <a:avLst/>
            </a:prstGeom>
            <a:noFill/>
            <a:ln w="9525" algn="ctr">
              <a:solidFill>
                <a:schemeClr val="tx1"/>
              </a:solidFill>
              <a:round/>
              <a:headEnd type="arrow" w="med" len="med"/>
              <a:tailEnd/>
            </a:ln>
            <a:extLst>
              <a:ext uri="{909E8E84-426E-40DD-AFC4-6F175D3DCCD1}">
                <a14:hiddenFill xmlns:a14="http://schemas.microsoft.com/office/drawing/2010/main">
                  <a:noFill/>
                </a14:hiddenFill>
              </a:ext>
            </a:extLst>
          </p:spPr>
        </p:cxnSp>
        <p:cxnSp>
          <p:nvCxnSpPr>
            <p:cNvPr id="18493" name="89 Conector recto de flecha"/>
            <p:cNvCxnSpPr>
              <a:cxnSpLocks noChangeShapeType="1"/>
            </p:cNvCxnSpPr>
            <p:nvPr/>
          </p:nvCxnSpPr>
          <p:spPr bwMode="auto">
            <a:xfrm rot="5400000">
              <a:off x="8357420" y="4928394"/>
              <a:ext cx="142875" cy="1588"/>
            </a:xfrm>
            <a:prstGeom prst="straightConnector1">
              <a:avLst/>
            </a:prstGeom>
            <a:noFill/>
            <a:ln w="9525" algn="ctr">
              <a:solidFill>
                <a:schemeClr val="tx1"/>
              </a:solidFill>
              <a:round/>
              <a:headEnd type="arrow" w="med" len="med"/>
              <a:tailEnd/>
            </a:ln>
            <a:extLst>
              <a:ext uri="{909E8E84-426E-40DD-AFC4-6F175D3DCCD1}">
                <a14:hiddenFill xmlns:a14="http://schemas.microsoft.com/office/drawing/2010/main">
                  <a:noFill/>
                </a14:hiddenFill>
              </a:ext>
            </a:extLst>
          </p:spPr>
        </p:cxnSp>
        <p:cxnSp>
          <p:nvCxnSpPr>
            <p:cNvPr id="18494" name="90 Conector recto de flecha"/>
            <p:cNvCxnSpPr>
              <a:cxnSpLocks noChangeShapeType="1"/>
            </p:cNvCxnSpPr>
            <p:nvPr/>
          </p:nvCxnSpPr>
          <p:spPr bwMode="auto">
            <a:xfrm rot="5400000">
              <a:off x="8359009" y="5428457"/>
              <a:ext cx="142875" cy="1588"/>
            </a:xfrm>
            <a:prstGeom prst="straightConnector1">
              <a:avLst/>
            </a:prstGeom>
            <a:noFill/>
            <a:ln w="9525" algn="ctr">
              <a:solidFill>
                <a:schemeClr val="tx1"/>
              </a:solidFill>
              <a:round/>
              <a:headEnd type="arrow" w="med" len="med"/>
              <a:tailEnd/>
            </a:ln>
            <a:extLst>
              <a:ext uri="{909E8E84-426E-40DD-AFC4-6F175D3DCCD1}">
                <a14:hiddenFill xmlns:a14="http://schemas.microsoft.com/office/drawing/2010/main">
                  <a:noFill/>
                </a14:hiddenFill>
              </a:ext>
            </a:extLst>
          </p:spPr>
        </p:cxnSp>
        <p:sp>
          <p:nvSpPr>
            <p:cNvPr id="18495" name="99 CuadroTexto"/>
            <p:cNvSpPr txBox="1">
              <a:spLocks noChangeArrowheads="1"/>
            </p:cNvSpPr>
            <p:nvPr/>
          </p:nvSpPr>
          <p:spPr bwMode="auto">
            <a:xfrm>
              <a:off x="6643702" y="1571612"/>
              <a:ext cx="2286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MX" sz="1400" b="1" dirty="0">
                  <a:latin typeface="Arial" pitchFamily="34" charset="0"/>
                  <a:cs typeface="Arial" pitchFamily="34" charset="0"/>
                </a:rPr>
                <a:t>Extracción de una PDU de entrada</a:t>
              </a:r>
            </a:p>
          </p:txBody>
        </p:sp>
        <p:sp>
          <p:nvSpPr>
            <p:cNvPr id="18496" name="104 Elipse"/>
            <p:cNvSpPr>
              <a:spLocks noChangeArrowheads="1"/>
            </p:cNvSpPr>
            <p:nvPr/>
          </p:nvSpPr>
          <p:spPr bwMode="auto">
            <a:xfrm>
              <a:off x="3000375" y="1643063"/>
              <a:ext cx="1428750" cy="357187"/>
            </a:xfrm>
            <a:prstGeom prst="ellipse">
              <a:avLst/>
            </a:prstGeom>
            <a:solidFill>
              <a:schemeClr val="bg1"/>
            </a:solidFill>
            <a:ln w="9525" algn="ctr">
              <a:solidFill>
                <a:schemeClr val="tx1"/>
              </a:solidFill>
              <a:round/>
              <a:headEnd/>
              <a:tailEnd/>
            </a:ln>
          </p:spPr>
          <p:txBody>
            <a:bodyPr/>
            <a:lstStyle/>
            <a:p>
              <a:pPr eaLnBrk="0" hangingPunct="0"/>
              <a:r>
                <a:rPr lang="es-MX" sz="1000" b="1" dirty="0">
                  <a:latin typeface="Arial" pitchFamily="34" charset="0"/>
                  <a:cs typeface="Arial" pitchFamily="34" charset="0"/>
                </a:rPr>
                <a:t>Aplicación X</a:t>
              </a:r>
            </a:p>
          </p:txBody>
        </p:sp>
        <p:sp>
          <p:nvSpPr>
            <p:cNvPr id="18497" name="105 Elipse"/>
            <p:cNvSpPr>
              <a:spLocks noChangeArrowheads="1"/>
            </p:cNvSpPr>
            <p:nvPr/>
          </p:nvSpPr>
          <p:spPr bwMode="auto">
            <a:xfrm>
              <a:off x="4643438" y="1643063"/>
              <a:ext cx="1428750" cy="357187"/>
            </a:xfrm>
            <a:prstGeom prst="ellipse">
              <a:avLst/>
            </a:prstGeom>
            <a:solidFill>
              <a:schemeClr val="bg1"/>
            </a:solidFill>
            <a:ln w="9525" algn="ctr">
              <a:solidFill>
                <a:schemeClr val="tx1"/>
              </a:solidFill>
              <a:round/>
              <a:headEnd/>
              <a:tailEnd/>
            </a:ln>
          </p:spPr>
          <p:txBody>
            <a:bodyPr/>
            <a:lstStyle/>
            <a:p>
              <a:pPr eaLnBrk="0" hangingPunct="0"/>
              <a:r>
                <a:rPr lang="es-MX" sz="1000" b="1" dirty="0">
                  <a:latin typeface="Arial" pitchFamily="34" charset="0"/>
                  <a:cs typeface="Arial" pitchFamily="34" charset="0"/>
                </a:rPr>
                <a:t>Aplicación Y</a:t>
              </a:r>
            </a:p>
          </p:txBody>
        </p:sp>
      </p:grpSp>
      <p:sp>
        <p:nvSpPr>
          <p:cNvPr id="66" name="Rectangle 2"/>
          <p:cNvSpPr txBox="1">
            <a:spLocks noChangeArrowheads="1"/>
          </p:cNvSpPr>
          <p:nvPr/>
        </p:nvSpPr>
        <p:spPr>
          <a:xfrm>
            <a:off x="72008"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3492807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809836" y="1556792"/>
            <a:ext cx="7488832" cy="967957"/>
          </a:xfrm>
          <a:prstGeom prst="rect">
            <a:avLst/>
          </a:prstGeom>
          <a:noFill/>
          <a:ln w="9525">
            <a:noFill/>
            <a:miter lim="800000"/>
            <a:headEnd/>
            <a:tailEnd/>
          </a:ln>
          <a:effectLst/>
        </p:spPr>
        <p:txBody>
          <a:bodyPr wrap="square">
            <a:spAutoFit/>
          </a:bodyPr>
          <a:lstStyle/>
          <a:p>
            <a:pPr algn="ctr">
              <a:lnSpc>
                <a:spcPct val="150000"/>
              </a:lnSpc>
              <a:spcBef>
                <a:spcPct val="50000"/>
              </a:spcBef>
              <a:defRPr/>
            </a:pPr>
            <a:r>
              <a:rPr lang="es-MX" sz="2000" dirty="0">
                <a:solidFill>
                  <a:schemeClr val="bg2">
                    <a:lumMod val="25000"/>
                  </a:schemeClr>
                </a:solidFill>
                <a:latin typeface="Calibri" panose="020F0502020204030204" pitchFamily="34" charset="0"/>
              </a:rPr>
              <a:t>El objetivo es que dos computadoras se puedan comunicar aunque están basadas en distintas plataformas de hardware y software.</a:t>
            </a:r>
          </a:p>
        </p:txBody>
      </p:sp>
      <p:graphicFrame>
        <p:nvGraphicFramePr>
          <p:cNvPr id="4101" name="Object 5"/>
          <p:cNvGraphicFramePr>
            <a:graphicFrameLocks noChangeAspect="1"/>
          </p:cNvGraphicFramePr>
          <p:nvPr>
            <p:extLst>
              <p:ext uri="{D42A27DB-BD31-4B8C-83A1-F6EECF244321}">
                <p14:modId xmlns:p14="http://schemas.microsoft.com/office/powerpoint/2010/main" val="1460410008"/>
              </p:ext>
            </p:extLst>
          </p:nvPr>
        </p:nvGraphicFramePr>
        <p:xfrm>
          <a:off x="1979712" y="3212976"/>
          <a:ext cx="5507037" cy="2486025"/>
        </p:xfrm>
        <a:graphic>
          <a:graphicData uri="http://schemas.openxmlformats.org/presentationml/2006/ole">
            <mc:AlternateContent xmlns:mc="http://schemas.openxmlformats.org/markup-compatibility/2006">
              <mc:Choice xmlns:v="urn:schemas-microsoft-com:vml" Requires="v">
                <p:oleObj name="Bitmap Image" r:id="rId2" imgW="5505088" imgH="2486134" progId="Paint.Picture">
                  <p:embed/>
                </p:oleObj>
              </mc:Choice>
              <mc:Fallback>
                <p:oleObj name="Bitmap Image" r:id="rId2" imgW="5505088" imgH="2486134" progId="Paint.Picture">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3212976"/>
                        <a:ext cx="5507037"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41058692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101"/>
                                        </p:tgtEl>
                                        <p:attrNameLst>
                                          <p:attrName>style.visibility</p:attrName>
                                        </p:attrNameLst>
                                      </p:cBhvr>
                                      <p:to>
                                        <p:strVal val="visible"/>
                                      </p:to>
                                    </p:set>
                                    <p:animEffect transition="in" filter="dissolve">
                                      <p:cBhvr>
                                        <p:cTn id="12" dur="2000"/>
                                        <p:tgtEl>
                                          <p:spTgt spid="4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01" name="Object 5"/>
          <p:cNvGraphicFramePr>
            <a:graphicFrameLocks noChangeAspect="1"/>
          </p:cNvGraphicFramePr>
          <p:nvPr>
            <p:extLst>
              <p:ext uri="{D42A27DB-BD31-4B8C-83A1-F6EECF244321}">
                <p14:modId xmlns:p14="http://schemas.microsoft.com/office/powerpoint/2010/main" val="4096237877"/>
              </p:ext>
            </p:extLst>
          </p:nvPr>
        </p:nvGraphicFramePr>
        <p:xfrm>
          <a:off x="1994445" y="3789040"/>
          <a:ext cx="5507037" cy="2486025"/>
        </p:xfrm>
        <a:graphic>
          <a:graphicData uri="http://schemas.openxmlformats.org/presentationml/2006/ole">
            <mc:AlternateContent xmlns:mc="http://schemas.openxmlformats.org/markup-compatibility/2006">
              <mc:Choice xmlns:v="urn:schemas-microsoft-com:vml" Requires="v">
                <p:oleObj name="Bitmap Image" r:id="rId2" imgW="5505088" imgH="2486134" progId="Paint.Picture">
                  <p:embed/>
                </p:oleObj>
              </mc:Choice>
              <mc:Fallback>
                <p:oleObj name="Bitmap Image" r:id="rId2" imgW="5505088" imgH="2486134" progId="Paint.Picture">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4445" y="3789040"/>
                        <a:ext cx="5507037"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5 CuadroTexto"/>
          <p:cNvSpPr txBox="1">
            <a:spLocks noChangeArrowheads="1"/>
          </p:cNvSpPr>
          <p:nvPr/>
        </p:nvSpPr>
        <p:spPr bwMode="auto">
          <a:xfrm>
            <a:off x="891480" y="1214438"/>
            <a:ext cx="7712968" cy="506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150000"/>
              </a:lnSpc>
            </a:pPr>
            <a:r>
              <a:rPr lang="es-MX" sz="2000" b="1" dirty="0">
                <a:solidFill>
                  <a:schemeClr val="accent6">
                    <a:lumMod val="75000"/>
                  </a:schemeClr>
                </a:solidFill>
                <a:latin typeface="Calibri" panose="020F0502020204030204" pitchFamily="34" charset="0"/>
              </a:rPr>
              <a:t>El modelo OSI es el principal modelo de redes de comunicaciones</a:t>
            </a:r>
            <a:r>
              <a:rPr lang="es-MX" sz="2000" dirty="0">
                <a:solidFill>
                  <a:schemeClr val="bg2">
                    <a:lumMod val="25000"/>
                  </a:schemeClr>
                </a:solidFill>
                <a:latin typeface="Calibri" panose="020F0502020204030204" pitchFamily="34" charset="0"/>
              </a:rPr>
              <a:t>.</a:t>
            </a:r>
          </a:p>
        </p:txBody>
      </p:sp>
      <p:sp>
        <p:nvSpPr>
          <p:cNvPr id="7" name="6 CuadroTexto"/>
          <p:cNvSpPr txBox="1">
            <a:spLocks noChangeArrowheads="1"/>
          </p:cNvSpPr>
          <p:nvPr/>
        </p:nvSpPr>
        <p:spPr bwMode="auto">
          <a:xfrm>
            <a:off x="675455" y="1925166"/>
            <a:ext cx="814501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50000"/>
              </a:lnSpc>
            </a:pPr>
            <a:r>
              <a:rPr lang="es-MX" sz="2000" dirty="0">
                <a:solidFill>
                  <a:schemeClr val="bg2">
                    <a:lumMod val="25000"/>
                  </a:schemeClr>
                </a:solidFill>
                <a:latin typeface="Calibri" panose="020F0502020204030204" pitchFamily="34" charset="0"/>
              </a:rPr>
              <a:t>El modelo </a:t>
            </a:r>
            <a:r>
              <a:rPr lang="es-MX" sz="2000" b="1" dirty="0">
                <a:solidFill>
                  <a:schemeClr val="accent6">
                    <a:lumMod val="75000"/>
                  </a:schemeClr>
                </a:solidFill>
                <a:latin typeface="Calibri" panose="020F0502020204030204" pitchFamily="34" charset="0"/>
              </a:rPr>
              <a:t>OSI </a:t>
            </a:r>
            <a:r>
              <a:rPr lang="es-MX" sz="2000" dirty="0">
                <a:solidFill>
                  <a:schemeClr val="bg2">
                    <a:lumMod val="25000"/>
                  </a:schemeClr>
                </a:solidFill>
                <a:latin typeface="Calibri" panose="020F0502020204030204" pitchFamily="34" charset="0"/>
              </a:rPr>
              <a:t>representa:</a:t>
            </a:r>
          </a:p>
          <a:p>
            <a:pPr lvl="1">
              <a:lnSpc>
                <a:spcPct val="150000"/>
              </a:lnSpc>
              <a:buFont typeface="Wingdings" pitchFamily="2" charset="2"/>
              <a:buChar char="ü"/>
            </a:pPr>
            <a:r>
              <a:rPr lang="es-MX" sz="2000" dirty="0">
                <a:solidFill>
                  <a:schemeClr val="bg2">
                    <a:lumMod val="25000"/>
                  </a:schemeClr>
                </a:solidFill>
                <a:latin typeface="Calibri" panose="020F0502020204030204" pitchFamily="34" charset="0"/>
              </a:rPr>
              <a:t> Procesos de comunicación</a:t>
            </a:r>
          </a:p>
          <a:p>
            <a:pPr lvl="1">
              <a:lnSpc>
                <a:spcPct val="150000"/>
              </a:lnSpc>
              <a:buFont typeface="Wingdings" pitchFamily="2" charset="2"/>
              <a:buChar char="ü"/>
            </a:pPr>
            <a:r>
              <a:rPr lang="es-MX" sz="2000" dirty="0">
                <a:solidFill>
                  <a:schemeClr val="bg2">
                    <a:lumMod val="25000"/>
                  </a:schemeClr>
                </a:solidFill>
                <a:latin typeface="Calibri" panose="020F0502020204030204" pitchFamily="34" charset="0"/>
              </a:rPr>
              <a:t> Como los datos fluyen de una computadora a otra a través de la red.</a:t>
            </a:r>
          </a:p>
        </p:txBody>
      </p:sp>
      <p:sp>
        <p:nvSpPr>
          <p:cNvPr id="8"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20909873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101"/>
                                        </p:tgtEl>
                                        <p:attrNameLst>
                                          <p:attrName>style.visibility</p:attrName>
                                        </p:attrNameLst>
                                      </p:cBhvr>
                                      <p:to>
                                        <p:strVal val="visible"/>
                                      </p:to>
                                    </p:set>
                                    <p:animEffect transition="in" filter="dissolve">
                                      <p:cBhvr>
                                        <p:cTn id="7" dur="2000"/>
                                        <p:tgtEl>
                                          <p:spTgt spid="41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20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in)">
                                      <p:cBhvr>
                                        <p:cTn id="1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a:spLocks noChangeArrowheads="1"/>
          </p:cNvSpPr>
          <p:nvPr/>
        </p:nvSpPr>
        <p:spPr bwMode="auto">
          <a:xfrm>
            <a:off x="690238" y="1167921"/>
            <a:ext cx="7072312"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500"/>
              </a:lnSpc>
            </a:pPr>
            <a:r>
              <a:rPr lang="es-MX" b="1" dirty="0">
                <a:solidFill>
                  <a:schemeClr val="accent5">
                    <a:lumMod val="75000"/>
                  </a:schemeClr>
                </a:solidFill>
                <a:latin typeface="Calibri" panose="020F0502020204030204" pitchFamily="34" charset="0"/>
              </a:rPr>
              <a:t>¿Qué es un protocolo?</a:t>
            </a:r>
            <a:r>
              <a:rPr lang="es-MX" dirty="0">
                <a:solidFill>
                  <a:schemeClr val="accent5">
                    <a:lumMod val="75000"/>
                  </a:schemeClr>
                </a:solidFill>
                <a:latin typeface="Calibri" panose="020F0502020204030204" pitchFamily="34" charset="0"/>
              </a:rPr>
              <a:t> </a:t>
            </a:r>
          </a:p>
        </p:txBody>
      </p:sp>
      <p:sp>
        <p:nvSpPr>
          <p:cNvPr id="5" name="4 CuadroTexto"/>
          <p:cNvSpPr txBox="1">
            <a:spLocks noChangeArrowheads="1"/>
          </p:cNvSpPr>
          <p:nvPr/>
        </p:nvSpPr>
        <p:spPr bwMode="auto">
          <a:xfrm>
            <a:off x="700074" y="1668056"/>
            <a:ext cx="7904374" cy="1772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sz="2000" b="1" dirty="0">
                <a:solidFill>
                  <a:schemeClr val="accent6">
                    <a:lumMod val="75000"/>
                  </a:schemeClr>
                </a:solidFill>
                <a:latin typeface="Calibri" panose="020F0502020204030204" pitchFamily="34" charset="0"/>
              </a:rPr>
              <a:t>Es un conjunto de reglas y procedimientos que definen como interactúan las entidades de comunicación. </a:t>
            </a:r>
          </a:p>
          <a:p>
            <a:pPr algn="just"/>
            <a:endParaRPr lang="es-MX" sz="1100" dirty="0">
              <a:solidFill>
                <a:schemeClr val="bg2">
                  <a:lumMod val="25000"/>
                </a:schemeClr>
              </a:solidFill>
              <a:latin typeface="Calibri" panose="020F0502020204030204" pitchFamily="34" charset="0"/>
            </a:endParaRPr>
          </a:p>
          <a:p>
            <a:pPr algn="just">
              <a:lnSpc>
                <a:spcPts val="3000"/>
              </a:lnSpc>
            </a:pPr>
            <a:r>
              <a:rPr lang="es-MX" sz="2000" b="1" dirty="0">
                <a:solidFill>
                  <a:schemeClr val="bg2">
                    <a:lumMod val="25000"/>
                  </a:schemeClr>
                </a:solidFill>
                <a:latin typeface="Calibri" panose="020F0502020204030204" pitchFamily="34" charset="0"/>
              </a:rPr>
              <a:t>Por ejemplo: </a:t>
            </a:r>
            <a:r>
              <a:rPr lang="es-MX" sz="2000" dirty="0">
                <a:solidFill>
                  <a:schemeClr val="bg2">
                    <a:lumMod val="25000"/>
                  </a:schemeClr>
                </a:solidFill>
                <a:latin typeface="Calibri" panose="020F0502020204030204" pitchFamily="34" charset="0"/>
              </a:rPr>
              <a:t>Si se considera el ejemplo de </a:t>
            </a:r>
            <a:r>
              <a:rPr lang="es-MX" sz="2000" b="1" dirty="0">
                <a:solidFill>
                  <a:schemeClr val="accent6">
                    <a:lumMod val="75000"/>
                  </a:schemeClr>
                </a:solidFill>
                <a:latin typeface="Calibri" panose="020F0502020204030204" pitchFamily="34" charset="0"/>
              </a:rPr>
              <a:t>navegar en la Web</a:t>
            </a:r>
            <a:r>
              <a:rPr lang="es-MX" sz="2000" dirty="0">
                <a:solidFill>
                  <a:schemeClr val="bg2">
                    <a:lumMod val="25000"/>
                  </a:schemeClr>
                </a:solidFill>
                <a:latin typeface="Calibri" panose="020F0502020204030204" pitchFamily="34" charset="0"/>
              </a:rPr>
              <a:t>, el protocolo </a:t>
            </a:r>
            <a:r>
              <a:rPr lang="es-MX" sz="2000" b="1" dirty="0">
                <a:solidFill>
                  <a:schemeClr val="accent6">
                    <a:lumMod val="75000"/>
                  </a:schemeClr>
                </a:solidFill>
                <a:latin typeface="Calibri" panose="020F0502020204030204" pitchFamily="34" charset="0"/>
              </a:rPr>
              <a:t>HTTP</a:t>
            </a:r>
            <a:r>
              <a:rPr lang="es-MX" sz="2000" b="1" dirty="0">
                <a:solidFill>
                  <a:schemeClr val="bg2">
                    <a:lumMod val="25000"/>
                  </a:schemeClr>
                </a:solidFill>
                <a:latin typeface="Calibri" panose="020F0502020204030204" pitchFamily="34" charset="0"/>
              </a:rPr>
              <a:t> </a:t>
            </a:r>
            <a:r>
              <a:rPr lang="es-MX" sz="2000" dirty="0">
                <a:solidFill>
                  <a:schemeClr val="bg2">
                    <a:lumMod val="25000"/>
                  </a:schemeClr>
                </a:solidFill>
                <a:latin typeface="Calibri" panose="020F0502020204030204" pitchFamily="34" charset="0"/>
              </a:rPr>
              <a:t>especifica cómo interactúan el cliente y el servidor Web.</a:t>
            </a:r>
          </a:p>
        </p:txBody>
      </p:sp>
      <p:sp>
        <p:nvSpPr>
          <p:cNvPr id="6"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pic>
        <p:nvPicPr>
          <p:cNvPr id="10" name="Imagen 9">
            <a:extLst>
              <a:ext uri="{FF2B5EF4-FFF2-40B4-BE49-F238E27FC236}">
                <a16:creationId xmlns:a16="http://schemas.microsoft.com/office/drawing/2014/main" id="{9689F19B-A0A8-4919-8E84-57180074B3AE}"/>
              </a:ext>
            </a:extLst>
          </p:cNvPr>
          <p:cNvPicPr>
            <a:picLocks noChangeAspect="1"/>
          </p:cNvPicPr>
          <p:nvPr/>
        </p:nvPicPr>
        <p:blipFill>
          <a:blip r:embed="rId3"/>
          <a:stretch>
            <a:fillRect/>
          </a:stretch>
        </p:blipFill>
        <p:spPr>
          <a:xfrm>
            <a:off x="2440693" y="3785313"/>
            <a:ext cx="4227117" cy="1933515"/>
          </a:xfrm>
          <a:prstGeom prst="rect">
            <a:avLst/>
          </a:prstGeom>
        </p:spPr>
      </p:pic>
    </p:spTree>
    <p:extLst>
      <p:ext uri="{BB962C8B-B14F-4D97-AF65-F5344CB8AC3E}">
        <p14:creationId xmlns:p14="http://schemas.microsoft.com/office/powerpoint/2010/main" val="17046241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20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a:spLocks noChangeArrowheads="1"/>
          </p:cNvSpPr>
          <p:nvPr/>
        </p:nvSpPr>
        <p:spPr bwMode="auto">
          <a:xfrm>
            <a:off x="783692" y="1493501"/>
            <a:ext cx="3529304"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500"/>
              </a:lnSpc>
            </a:pPr>
            <a:r>
              <a:rPr lang="es-MX" b="1" dirty="0">
                <a:solidFill>
                  <a:schemeClr val="accent5">
                    <a:lumMod val="75000"/>
                  </a:schemeClr>
                </a:solidFill>
                <a:latin typeface="Calibri" panose="020F0502020204030204" pitchFamily="34" charset="0"/>
              </a:rPr>
              <a:t>Protocolos</a:t>
            </a:r>
            <a:endParaRPr lang="es-MX" dirty="0">
              <a:solidFill>
                <a:schemeClr val="accent5">
                  <a:lumMod val="75000"/>
                </a:schemeClr>
              </a:solidFill>
              <a:latin typeface="Calibri" panose="020F0502020204030204" pitchFamily="34" charset="0"/>
            </a:endParaRPr>
          </a:p>
        </p:txBody>
      </p:sp>
      <p:sp>
        <p:nvSpPr>
          <p:cNvPr id="9" name="8 CuadroTexto"/>
          <p:cNvSpPr txBox="1">
            <a:spLocks noChangeArrowheads="1"/>
          </p:cNvSpPr>
          <p:nvPr/>
        </p:nvSpPr>
        <p:spPr bwMode="auto">
          <a:xfrm>
            <a:off x="806786" y="2164551"/>
            <a:ext cx="6643688" cy="2528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3000"/>
              </a:lnSpc>
            </a:pPr>
            <a:r>
              <a:rPr lang="es-MX" sz="2000" dirty="0">
                <a:solidFill>
                  <a:schemeClr val="bg2">
                    <a:lumMod val="25000"/>
                  </a:schemeClr>
                </a:solidFill>
                <a:latin typeface="Calibri" panose="020F0502020204030204" pitchFamily="34" charset="0"/>
              </a:rPr>
              <a:t>El fin último de todo protocolo es proporcionar un servicio:</a:t>
            </a:r>
          </a:p>
          <a:p>
            <a:pPr lvl="1">
              <a:lnSpc>
                <a:spcPts val="3200"/>
              </a:lnSpc>
              <a:buFont typeface="Wingdings" pitchFamily="2" charset="2"/>
              <a:buChar char="ü"/>
            </a:pPr>
            <a:r>
              <a:rPr lang="es-MX" sz="2000" dirty="0">
                <a:solidFill>
                  <a:schemeClr val="bg2">
                    <a:lumMod val="25000"/>
                  </a:schemeClr>
                </a:solidFill>
                <a:latin typeface="Calibri" panose="020F0502020204030204" pitchFamily="34" charset="0"/>
              </a:rPr>
              <a:t> </a:t>
            </a:r>
            <a:r>
              <a:rPr lang="es-MX" sz="2000" b="1" dirty="0">
                <a:solidFill>
                  <a:schemeClr val="accent6">
                    <a:lumMod val="75000"/>
                  </a:schemeClr>
                </a:solidFill>
                <a:latin typeface="Calibri" panose="020F0502020204030204" pitchFamily="34" charset="0"/>
              </a:rPr>
              <a:t>HTTP</a:t>
            </a:r>
            <a:r>
              <a:rPr lang="es-MX" sz="2000" dirty="0">
                <a:solidFill>
                  <a:schemeClr val="bg2">
                    <a:lumMod val="25000"/>
                  </a:schemeClr>
                </a:solidFill>
                <a:latin typeface="Calibri" panose="020F0502020204030204" pitchFamily="34" charset="0"/>
              </a:rPr>
              <a:t> posibilita la descarga de páginas Web</a:t>
            </a:r>
          </a:p>
          <a:p>
            <a:pPr lvl="1">
              <a:lnSpc>
                <a:spcPts val="3200"/>
              </a:lnSpc>
              <a:buFont typeface="Wingdings" pitchFamily="2" charset="2"/>
              <a:buChar char="ü"/>
            </a:pPr>
            <a:r>
              <a:rPr lang="es-MX" sz="2000" dirty="0">
                <a:solidFill>
                  <a:schemeClr val="bg2">
                    <a:lumMod val="25000"/>
                  </a:schemeClr>
                </a:solidFill>
                <a:latin typeface="Calibri" panose="020F0502020204030204" pitchFamily="34" charset="0"/>
              </a:rPr>
              <a:t> </a:t>
            </a:r>
            <a:r>
              <a:rPr lang="es-MX" sz="2000" b="1" dirty="0">
                <a:solidFill>
                  <a:schemeClr val="accent6">
                    <a:lumMod val="75000"/>
                  </a:schemeClr>
                </a:solidFill>
                <a:latin typeface="Calibri" panose="020F0502020204030204" pitchFamily="34" charset="0"/>
              </a:rPr>
              <a:t>FTP</a:t>
            </a:r>
            <a:r>
              <a:rPr lang="es-MX" sz="2000" b="1" dirty="0">
                <a:solidFill>
                  <a:schemeClr val="bg2">
                    <a:lumMod val="25000"/>
                  </a:schemeClr>
                </a:solidFill>
                <a:latin typeface="Calibri" panose="020F0502020204030204" pitchFamily="34" charset="0"/>
              </a:rPr>
              <a:t> </a:t>
            </a:r>
            <a:r>
              <a:rPr lang="es-MX" sz="2000" dirty="0">
                <a:solidFill>
                  <a:schemeClr val="bg2">
                    <a:lumMod val="25000"/>
                  </a:schemeClr>
                </a:solidFill>
                <a:latin typeface="Calibri" panose="020F0502020204030204" pitchFamily="34" charset="0"/>
              </a:rPr>
              <a:t>permite la transferencia de archivos</a:t>
            </a:r>
          </a:p>
          <a:p>
            <a:pPr lvl="1">
              <a:lnSpc>
                <a:spcPts val="3200"/>
              </a:lnSpc>
              <a:buFont typeface="Wingdings" pitchFamily="2" charset="2"/>
              <a:buChar char="ü"/>
            </a:pPr>
            <a:r>
              <a:rPr lang="es-MX" sz="2000" dirty="0">
                <a:solidFill>
                  <a:schemeClr val="bg2">
                    <a:lumMod val="25000"/>
                  </a:schemeClr>
                </a:solidFill>
                <a:latin typeface="Calibri" panose="020F0502020204030204" pitchFamily="34" charset="0"/>
              </a:rPr>
              <a:t> </a:t>
            </a:r>
            <a:r>
              <a:rPr lang="es-MX" sz="2000" b="1" dirty="0">
                <a:solidFill>
                  <a:schemeClr val="accent6">
                    <a:lumMod val="75000"/>
                  </a:schemeClr>
                </a:solidFill>
                <a:latin typeface="Calibri" panose="020F0502020204030204" pitchFamily="34" charset="0"/>
              </a:rPr>
              <a:t>SMTP</a:t>
            </a:r>
            <a:r>
              <a:rPr lang="es-MX" sz="2000" dirty="0">
                <a:solidFill>
                  <a:schemeClr val="bg2">
                    <a:lumMod val="25000"/>
                  </a:schemeClr>
                </a:solidFill>
                <a:latin typeface="Calibri" panose="020F0502020204030204" pitchFamily="34" charset="0"/>
              </a:rPr>
              <a:t> para la transferencia de correo</a:t>
            </a:r>
          </a:p>
          <a:p>
            <a:pPr lvl="1">
              <a:lnSpc>
                <a:spcPts val="3200"/>
              </a:lnSpc>
              <a:buFont typeface="Wingdings" pitchFamily="2" charset="2"/>
              <a:buChar char="ü"/>
            </a:pPr>
            <a:r>
              <a:rPr lang="es-MX" sz="2000" b="1" dirty="0">
                <a:solidFill>
                  <a:schemeClr val="bg2">
                    <a:lumMod val="25000"/>
                  </a:schemeClr>
                </a:solidFill>
                <a:latin typeface="Calibri" panose="020F0502020204030204" pitchFamily="34" charset="0"/>
              </a:rPr>
              <a:t> </a:t>
            </a:r>
            <a:r>
              <a:rPr lang="es-MX" sz="2000" b="1" dirty="0">
                <a:solidFill>
                  <a:schemeClr val="accent6">
                    <a:lumMod val="75000"/>
                  </a:schemeClr>
                </a:solidFill>
                <a:latin typeface="Calibri" panose="020F0502020204030204" pitchFamily="34" charset="0"/>
              </a:rPr>
              <a:t>IP</a:t>
            </a:r>
            <a:r>
              <a:rPr lang="es-MX" sz="2000" b="1" dirty="0">
                <a:solidFill>
                  <a:schemeClr val="bg2">
                    <a:lumMod val="25000"/>
                  </a:schemeClr>
                </a:solidFill>
                <a:latin typeface="Calibri" panose="020F0502020204030204" pitchFamily="34" charset="0"/>
              </a:rPr>
              <a:t> </a:t>
            </a:r>
            <a:r>
              <a:rPr lang="es-MX" sz="2000" dirty="0">
                <a:solidFill>
                  <a:schemeClr val="bg2">
                    <a:lumMod val="25000"/>
                  </a:schemeClr>
                </a:solidFill>
                <a:latin typeface="Calibri" panose="020F0502020204030204" pitchFamily="34" charset="0"/>
              </a:rPr>
              <a:t>para la transferencia de paquetes</a:t>
            </a:r>
          </a:p>
          <a:p>
            <a:pPr lvl="1">
              <a:lnSpc>
                <a:spcPts val="3200"/>
              </a:lnSpc>
              <a:buFont typeface="Wingdings" pitchFamily="2" charset="2"/>
              <a:buChar char="ü"/>
            </a:pPr>
            <a:r>
              <a:rPr lang="es-MX" sz="2000" dirty="0">
                <a:solidFill>
                  <a:schemeClr val="accent6">
                    <a:lumMod val="75000"/>
                  </a:schemeClr>
                </a:solidFill>
                <a:latin typeface="Calibri" panose="020F0502020204030204" pitchFamily="34" charset="0"/>
              </a:rPr>
              <a:t> </a:t>
            </a:r>
            <a:r>
              <a:rPr lang="es-MX" sz="2000" b="1" dirty="0">
                <a:solidFill>
                  <a:schemeClr val="accent6">
                    <a:lumMod val="75000"/>
                  </a:schemeClr>
                </a:solidFill>
                <a:latin typeface="Calibri" panose="020F0502020204030204" pitchFamily="34" charset="0"/>
              </a:rPr>
              <a:t>DNS </a:t>
            </a:r>
            <a:r>
              <a:rPr lang="es-MX" sz="2000" dirty="0">
                <a:solidFill>
                  <a:schemeClr val="bg2">
                    <a:lumMod val="25000"/>
                  </a:schemeClr>
                </a:solidFill>
                <a:latin typeface="Calibri" panose="020F0502020204030204" pitchFamily="34" charset="0"/>
              </a:rPr>
              <a:t>para la búsqueda de direcciones IP</a:t>
            </a:r>
          </a:p>
        </p:txBody>
      </p:sp>
      <p:sp>
        <p:nvSpPr>
          <p:cNvPr id="6"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7436650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20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8" name="6 Imagen" descr="cha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3621156"/>
            <a:ext cx="2643188" cy="308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7 CuadroTexto"/>
          <p:cNvSpPr txBox="1">
            <a:spLocks noChangeArrowheads="1"/>
          </p:cNvSpPr>
          <p:nvPr/>
        </p:nvSpPr>
        <p:spPr bwMode="auto">
          <a:xfrm>
            <a:off x="755576" y="1503898"/>
            <a:ext cx="6643687" cy="412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500"/>
              </a:lnSpc>
            </a:pPr>
            <a:r>
              <a:rPr lang="es-MX" b="1" dirty="0">
                <a:solidFill>
                  <a:schemeClr val="accent5">
                    <a:lumMod val="75000"/>
                  </a:schemeClr>
                </a:solidFill>
                <a:latin typeface="Calibri" panose="020F0502020204030204" pitchFamily="34" charset="0"/>
              </a:rPr>
              <a:t>Los protocolos son un conjunto de reglas que:</a:t>
            </a:r>
            <a:endParaRPr lang="es-MX" dirty="0">
              <a:solidFill>
                <a:schemeClr val="accent5">
                  <a:lumMod val="75000"/>
                </a:schemeClr>
              </a:solidFill>
              <a:latin typeface="Calibri" panose="020F0502020204030204" pitchFamily="34" charset="0"/>
            </a:endParaRPr>
          </a:p>
        </p:txBody>
      </p:sp>
      <p:sp>
        <p:nvSpPr>
          <p:cNvPr id="9" name="8 CuadroTexto"/>
          <p:cNvSpPr txBox="1">
            <a:spLocks noChangeArrowheads="1"/>
          </p:cNvSpPr>
          <p:nvPr/>
        </p:nvSpPr>
        <p:spPr bwMode="auto">
          <a:xfrm>
            <a:off x="323528" y="2143828"/>
            <a:ext cx="8208912"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lvl="1" algn="just">
              <a:lnSpc>
                <a:spcPct val="150000"/>
              </a:lnSpc>
              <a:buFont typeface="Wingdings" pitchFamily="2" charset="2"/>
              <a:buChar char="ü"/>
            </a:pPr>
            <a:r>
              <a:rPr lang="es-MX" sz="2000" dirty="0">
                <a:solidFill>
                  <a:schemeClr val="bg2">
                    <a:lumMod val="25000"/>
                  </a:schemeClr>
                </a:solidFill>
                <a:latin typeface="Calibri" panose="020F0502020204030204" pitchFamily="34" charset="0"/>
              </a:rPr>
              <a:t>  Definen el </a:t>
            </a:r>
            <a:r>
              <a:rPr lang="es-MX" sz="2000" b="1" dirty="0">
                <a:solidFill>
                  <a:schemeClr val="accent6">
                    <a:lumMod val="75000"/>
                  </a:schemeClr>
                </a:solidFill>
                <a:latin typeface="Calibri" panose="020F0502020204030204" pitchFamily="34" charset="0"/>
              </a:rPr>
              <a:t>formato de los datos </a:t>
            </a:r>
            <a:r>
              <a:rPr lang="es-MX" sz="2000" dirty="0">
                <a:solidFill>
                  <a:schemeClr val="bg2">
                    <a:lumMod val="25000"/>
                  </a:schemeClr>
                </a:solidFill>
                <a:latin typeface="Calibri" panose="020F0502020204030204" pitchFamily="34" charset="0"/>
              </a:rPr>
              <a:t>y cómo serán transmitidos a </a:t>
            </a:r>
          </a:p>
          <a:p>
            <a:pPr lvl="1" algn="just">
              <a:lnSpc>
                <a:spcPct val="150000"/>
              </a:lnSpc>
            </a:pPr>
            <a:r>
              <a:rPr lang="es-MX" sz="2000" dirty="0">
                <a:solidFill>
                  <a:schemeClr val="bg2">
                    <a:lumMod val="25000"/>
                  </a:schemeClr>
                </a:solidFill>
                <a:latin typeface="Calibri" panose="020F0502020204030204" pitchFamily="34" charset="0"/>
              </a:rPr>
              <a:t>     través de la red.</a:t>
            </a:r>
          </a:p>
          <a:p>
            <a:pPr lvl="1" algn="just">
              <a:lnSpc>
                <a:spcPct val="150000"/>
              </a:lnSpc>
              <a:buFont typeface="Wingdings" pitchFamily="2" charset="2"/>
              <a:buChar char="ü"/>
            </a:pPr>
            <a:r>
              <a:rPr lang="es-MX" sz="2000" dirty="0">
                <a:solidFill>
                  <a:schemeClr val="bg2">
                    <a:lumMod val="25000"/>
                  </a:schemeClr>
                </a:solidFill>
                <a:latin typeface="Calibri" panose="020F0502020204030204" pitchFamily="34" charset="0"/>
              </a:rPr>
              <a:t>  Hacen la comunicación sobre la red más eficiente</a:t>
            </a:r>
          </a:p>
        </p:txBody>
      </p:sp>
      <p:sp>
        <p:nvSpPr>
          <p:cNvPr id="6" name="5 CuadroTexto"/>
          <p:cNvSpPr txBox="1">
            <a:spLocks noChangeArrowheads="1"/>
          </p:cNvSpPr>
          <p:nvPr/>
        </p:nvSpPr>
        <p:spPr bwMode="auto">
          <a:xfrm>
            <a:off x="679797" y="3866272"/>
            <a:ext cx="3427859"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lvl="1">
              <a:lnSpc>
                <a:spcPct val="150000"/>
              </a:lnSpc>
            </a:pPr>
            <a:r>
              <a:rPr lang="es-MX" sz="2000" dirty="0">
                <a:solidFill>
                  <a:schemeClr val="bg2">
                    <a:lumMod val="25000"/>
                  </a:schemeClr>
                </a:solidFill>
                <a:latin typeface="Calibri" panose="020F0502020204030204" pitchFamily="34" charset="0"/>
              </a:rPr>
              <a:t>Es muy importante que todos los dispositivos en una red hablen el mismo protocolo.</a:t>
            </a:r>
          </a:p>
        </p:txBody>
      </p:sp>
      <p:sp>
        <p:nvSpPr>
          <p:cNvPr id="7"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40974760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20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20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6"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2514</TotalTime>
  <Words>2687</Words>
  <Application>Microsoft Office PowerPoint</Application>
  <PresentationFormat>On-screen Show (4:3)</PresentationFormat>
  <Paragraphs>294</Paragraphs>
  <Slides>44</Slides>
  <Notes>21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44</vt:i4>
      </vt:variant>
    </vt:vector>
  </HeadingPairs>
  <TitlesOfParts>
    <vt:vector size="54" baseType="lpstr">
      <vt:lpstr>Arial</vt:lpstr>
      <vt:lpstr>Calibri</vt:lpstr>
      <vt:lpstr>Courier New</vt:lpstr>
      <vt:lpstr>Dom Casual</vt:lpstr>
      <vt:lpstr>Times New Roman</vt:lpstr>
      <vt:lpstr>Wingdings</vt:lpstr>
      <vt:lpstr>ZapfHumnst BT</vt:lpstr>
      <vt:lpstr>Tema de Office</vt:lpstr>
      <vt:lpstr>Bitmap Image</vt:lpstr>
      <vt:lpstr>Imagen</vt:lpstr>
      <vt:lpstr>TC 2006B Interconexión de dispositivos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ARP (Address Resolution Protocol)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TC1017  Solución de problemas con programación</dc:title>
  <dc:creator>profesor</dc:creator>
  <cp:lastModifiedBy>Lizethe Pérez Fuertes</cp:lastModifiedBy>
  <cp:revision>138</cp:revision>
  <dcterms:created xsi:type="dcterms:W3CDTF">2013-06-11T22:32:36Z</dcterms:created>
  <dcterms:modified xsi:type="dcterms:W3CDTF">2024-10-28T00:38:16Z</dcterms:modified>
</cp:coreProperties>
</file>