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31.jpg" ContentType="image/jpeg"/>
  <Override PartName="/ppt/media/image3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841" r:id="rId21"/>
    <p:sldId id="850" r:id="rId22"/>
    <p:sldId id="846" r:id="rId23"/>
    <p:sldId id="844" r:id="rId24"/>
    <p:sldId id="845" r:id="rId25"/>
    <p:sldId id="847" r:id="rId26"/>
    <p:sldId id="852" r:id="rId2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50" autoAdjust="0"/>
  </p:normalViewPr>
  <p:slideViewPr>
    <p:cSldViewPr>
      <p:cViewPr>
        <p:scale>
          <a:sx n="100" d="100"/>
          <a:sy n="100" d="100"/>
        </p:scale>
        <p:origin x="207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Para distancias largas.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45332" y="1177535"/>
            <a:ext cx="7488832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1408</Words>
  <Application>Microsoft Office PowerPoint</Application>
  <PresentationFormat>Presentación en pantalla (4:3)</PresentationFormat>
  <Paragraphs>183</Paragraphs>
  <Slides>26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168</cp:revision>
  <cp:lastPrinted>2020-02-27T15:33:41Z</cp:lastPrinted>
  <dcterms:created xsi:type="dcterms:W3CDTF">2013-06-11T22:32:36Z</dcterms:created>
  <dcterms:modified xsi:type="dcterms:W3CDTF">2023-05-16T01:36:57Z</dcterms:modified>
</cp:coreProperties>
</file>