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59" r:id="rId3"/>
    <p:sldId id="260" r:id="rId4"/>
    <p:sldId id="261" r:id="rId5"/>
    <p:sldId id="266" r:id="rId6"/>
    <p:sldId id="284" r:id="rId7"/>
    <p:sldId id="268" r:id="rId8"/>
    <p:sldId id="269" r:id="rId9"/>
    <p:sldId id="285" r:id="rId10"/>
    <p:sldId id="293" r:id="rId11"/>
    <p:sldId id="294" r:id="rId12"/>
    <p:sldId id="286" r:id="rId13"/>
    <p:sldId id="287" r:id="rId14"/>
    <p:sldId id="288" r:id="rId15"/>
    <p:sldId id="289" r:id="rId16"/>
    <p:sldId id="270" r:id="rId17"/>
    <p:sldId id="271" r:id="rId18"/>
    <p:sldId id="273" r:id="rId19"/>
    <p:sldId id="274" r:id="rId20"/>
    <p:sldId id="276" r:id="rId21"/>
    <p:sldId id="29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375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682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54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647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34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26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43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39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72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1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780508" y="2041427"/>
            <a:ext cx="8208912" cy="409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open(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"r")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archivo.readlines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for i in range(0,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[i])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archivo.close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</a:pPr>
            <a:endParaRPr lang="en-U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("prueba.txt")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032" y="0"/>
            <a:ext cx="8280400" cy="20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Obtener una lista con todas las líneas del archivo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935088" y="1341434"/>
            <a:ext cx="8208912" cy="498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open(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"r")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while True: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if not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print("Fin de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break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print("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obtenido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:",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("prueba.txt")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4936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059832" y="2299358"/>
            <a:ext cx="6912768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con archivos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E768B0-64E1-4567-9DA7-FB241D3A7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15716"/>
            <a:ext cx="700877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con archivos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78FD3C-8434-4A28-8AED-73D147A4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6" y="2204864"/>
            <a:ext cx="6864087" cy="17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8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con archivos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D59A648-214B-4110-9163-7079551E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380320"/>
            <a:ext cx="7576178" cy="10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040749" y="1593374"/>
            <a:ext cx="7060456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Escribe un programa que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escriba u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 contenido en un archivo de texto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y posteriormente muestre su contenido en pantalla.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44" y="357301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5536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53361" cy="199844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247B253-B910-47BD-BAB9-0EA4E6740BAE}"/>
              </a:ext>
            </a:extLst>
          </p:cNvPr>
          <p:cNvSpPr/>
          <p:nvPr/>
        </p:nvSpPr>
        <p:spPr>
          <a:xfrm>
            <a:off x="1475656" y="1412776"/>
            <a:ext cx="6192688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ruta </a:t>
            </a:r>
            <a:r>
              <a:rPr lang="es-MX" sz="2400" b="1" dirty="0"/>
              <a:t>= "nombreArchivo.txt"</a:t>
            </a: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FF0000"/>
                </a:solidFill>
              </a:rPr>
              <a:t>archivo</a:t>
            </a:r>
            <a:r>
              <a:rPr lang="es-MX" sz="2400" b="1" dirty="0"/>
              <a:t>=</a:t>
            </a:r>
            <a:r>
              <a:rPr lang="es-MX" sz="2400" b="1" dirty="0">
                <a:solidFill>
                  <a:srgbClr val="FF0000"/>
                </a:solidFill>
              </a:rPr>
              <a:t>open</a:t>
            </a:r>
            <a:r>
              <a:rPr lang="es-MX" sz="2400" b="1" dirty="0"/>
              <a:t>(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400" b="1" dirty="0" err="1"/>
              <a:t>,"</a:t>
            </a:r>
            <a:r>
              <a:rPr lang="es-MX" sz="2400" b="1" dirty="0" err="1">
                <a:solidFill>
                  <a:srgbClr val="0070C0"/>
                </a:solidFill>
              </a:rPr>
              <a:t>w</a:t>
            </a:r>
            <a:r>
              <a:rPr lang="es-MX" sz="2400" b="1" dirty="0">
                <a:solidFill>
                  <a:srgbClr val="0070C0"/>
                </a:solidFill>
              </a:rPr>
              <a:t>+</a:t>
            </a:r>
            <a:r>
              <a:rPr lang="es-MX" sz="2400" b="1" dirty="0"/>
              <a:t>")</a:t>
            </a:r>
          </a:p>
          <a:p>
            <a:pPr>
              <a:lnSpc>
                <a:spcPct val="150000"/>
              </a:lnSpc>
            </a:pPr>
            <a:r>
              <a:rPr lang="es-MX" sz="2400" b="1" dirty="0"/>
              <a:t>contenido="esta es una prueba del archivo"</a:t>
            </a:r>
          </a:p>
          <a:p>
            <a:pPr>
              <a:lnSpc>
                <a:spcPct val="150000"/>
              </a:lnSpc>
            </a:pPr>
            <a:r>
              <a:rPr lang="es-MX" sz="2400" b="1" dirty="0" err="1">
                <a:solidFill>
                  <a:srgbClr val="FF0000"/>
                </a:solidFill>
              </a:rPr>
              <a:t>archivo.write</a:t>
            </a:r>
            <a:r>
              <a:rPr lang="es-MX" sz="2400" b="1" dirty="0"/>
              <a:t>(contenido)</a:t>
            </a:r>
          </a:p>
          <a:p>
            <a:pPr>
              <a:lnSpc>
                <a:spcPct val="150000"/>
              </a:lnSpc>
            </a:pPr>
            <a:r>
              <a:rPr lang="es-MX" sz="2400" b="1" dirty="0" err="1">
                <a:solidFill>
                  <a:srgbClr val="FF0000"/>
                </a:solidFill>
              </a:rPr>
              <a:t>archivo.seek</a:t>
            </a:r>
            <a:r>
              <a:rPr lang="es-MX" sz="2400" b="1" dirty="0"/>
              <a:t>(0)</a:t>
            </a:r>
          </a:p>
          <a:p>
            <a:pPr>
              <a:lnSpc>
                <a:spcPct val="150000"/>
              </a:lnSpc>
            </a:pPr>
            <a:r>
              <a:rPr lang="es-MX" sz="2400" b="1" dirty="0" err="1"/>
              <a:t>print</a:t>
            </a:r>
            <a:r>
              <a:rPr lang="es-MX" sz="2400" b="1" dirty="0"/>
              <a:t>(</a:t>
            </a:r>
            <a:r>
              <a:rPr lang="es-MX" sz="2400" b="1" dirty="0" err="1">
                <a:solidFill>
                  <a:srgbClr val="FF0000"/>
                </a:solidFill>
              </a:rPr>
              <a:t>archivo.read</a:t>
            </a:r>
            <a:r>
              <a:rPr lang="es-MX" sz="2400" b="1" dirty="0">
                <a:solidFill>
                  <a:srgbClr val="FF0000"/>
                </a:solidFill>
              </a:rPr>
              <a:t>()</a:t>
            </a:r>
            <a:r>
              <a:rPr lang="es-MX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es-MX" sz="2400" b="1" dirty="0" err="1">
                <a:solidFill>
                  <a:srgbClr val="FF0000"/>
                </a:solidFill>
              </a:rPr>
              <a:t>archivo.close</a:t>
            </a:r>
            <a:r>
              <a:rPr lang="es-MX" sz="2400" b="1" dirty="0">
                <a:solidFill>
                  <a:srgbClr val="FF0000"/>
                </a:solidFill>
              </a:rPr>
              <a:t>()</a:t>
            </a:r>
            <a:endParaRPr lang="es-MX" sz="2400" b="1" dirty="0"/>
          </a:p>
          <a:p>
            <a:pPr>
              <a:lnSpc>
                <a:spcPct val="150000"/>
              </a:lnSpc>
            </a:pP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297471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77913" y="1484313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la función </a:t>
            </a:r>
            <a:r>
              <a:rPr lang="es-ES_tradnl" sz="2400" b="1" dirty="0">
                <a:solidFill>
                  <a:srgbClr val="FF0000"/>
                </a:solidFill>
              </a:rPr>
              <a:t>escribe5frase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s que recibe el nombre del archivo de texto y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escribe cinco frases dada por el usuario dentro de un archivo de texto.</a:t>
            </a:r>
            <a:endParaRPr lang="es-ES_tradnl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5121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899592" y="1340768"/>
            <a:ext cx="8424936" cy="5089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escribe5frases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MX" sz="2400" b="1" dirty="0">
                <a:solidFill>
                  <a:srgbClr val="FF0000"/>
                </a:solidFill>
              </a:rPr>
              <a:t>archivo</a:t>
            </a:r>
            <a:r>
              <a:rPr lang="es-MX" sz="2400" dirty="0"/>
              <a:t>=</a:t>
            </a:r>
            <a:r>
              <a:rPr lang="es-MX" sz="2400" b="1" dirty="0">
                <a:solidFill>
                  <a:srgbClr val="FF0000"/>
                </a:solidFill>
              </a:rPr>
              <a:t>open</a:t>
            </a:r>
            <a:r>
              <a:rPr lang="es-MX" sz="2400" dirty="0"/>
              <a:t>(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400" dirty="0" err="1"/>
              <a:t>,"</a:t>
            </a:r>
            <a:r>
              <a:rPr lang="es-MX" sz="2400" b="1" dirty="0" err="1">
                <a:solidFill>
                  <a:srgbClr val="0070C0"/>
                </a:solidFill>
              </a:rPr>
              <a:t>w</a:t>
            </a:r>
            <a:r>
              <a:rPr lang="es-MX" sz="2400" b="1" dirty="0">
                <a:solidFill>
                  <a:srgbClr val="0070C0"/>
                </a:solidFill>
              </a:rPr>
              <a:t>+</a:t>
            </a:r>
            <a:r>
              <a:rPr lang="es-MX" sz="2400" dirty="0"/>
              <a:t>")</a:t>
            </a:r>
          </a:p>
          <a:p>
            <a:pPr algn="just"/>
            <a:r>
              <a:rPr lang="es-MX" sz="2400" dirty="0"/>
              <a:t>	i = 1</a:t>
            </a:r>
          </a:p>
          <a:p>
            <a:pPr algn="just"/>
            <a:r>
              <a:rPr lang="es-MX" sz="2400" dirty="0"/>
              <a:t>	</a:t>
            </a:r>
            <a:r>
              <a:rPr lang="es-MX" sz="2400" dirty="0" err="1"/>
              <a:t>while</a:t>
            </a:r>
            <a:r>
              <a:rPr lang="es-MX" sz="2400" dirty="0"/>
              <a:t> i&lt;=5:</a:t>
            </a:r>
          </a:p>
          <a:p>
            <a:pPr algn="just"/>
            <a:r>
              <a:rPr lang="es-MX" sz="2400" dirty="0"/>
              <a:t>    		frase = </a:t>
            </a:r>
            <a:r>
              <a:rPr lang="es-MX" sz="2400" dirty="0" err="1"/>
              <a:t>str</a:t>
            </a:r>
            <a:r>
              <a:rPr lang="es-MX" sz="2400" dirty="0"/>
              <a:t>(input("Introduce una frase: "))</a:t>
            </a:r>
          </a:p>
          <a:p>
            <a:pPr algn="just"/>
            <a:r>
              <a:rPr lang="es-MX" sz="2400" dirty="0"/>
              <a:t>    		</a:t>
            </a:r>
            <a:r>
              <a:rPr lang="es-MX" sz="2400" b="1" dirty="0" err="1">
                <a:solidFill>
                  <a:srgbClr val="FF0000"/>
                </a:solidFill>
              </a:rPr>
              <a:t>archivo.write</a:t>
            </a:r>
            <a:r>
              <a:rPr lang="es-MX" sz="2400" dirty="0"/>
              <a:t>(frase+"\n")</a:t>
            </a:r>
          </a:p>
          <a:p>
            <a:pPr algn="just"/>
            <a:r>
              <a:rPr lang="es-MX" sz="2400" dirty="0"/>
              <a:t>    		i = i+1</a:t>
            </a:r>
          </a:p>
          <a:p>
            <a:pPr algn="just"/>
            <a:r>
              <a:rPr lang="es-MX" sz="2400" b="1" dirty="0">
                <a:solidFill>
                  <a:srgbClr val="FF0000"/>
                </a:solidFill>
              </a:rPr>
              <a:t>	</a:t>
            </a:r>
            <a:r>
              <a:rPr lang="es-MX" sz="2400" b="1" dirty="0" err="1">
                <a:solidFill>
                  <a:srgbClr val="FF0000"/>
                </a:solidFill>
              </a:rPr>
              <a:t>archivo.seek</a:t>
            </a:r>
            <a:r>
              <a:rPr lang="es-MX" sz="2400" dirty="0"/>
              <a:t>(0)</a:t>
            </a:r>
          </a:p>
          <a:p>
            <a:pPr algn="just"/>
            <a:r>
              <a:rPr lang="es-MX" sz="2400" dirty="0"/>
              <a:t>	</a:t>
            </a:r>
            <a:r>
              <a:rPr lang="es-MX" sz="2400" dirty="0" err="1"/>
              <a:t>print</a:t>
            </a:r>
            <a:r>
              <a:rPr lang="es-MX" sz="2400" dirty="0"/>
              <a:t>(</a:t>
            </a:r>
            <a:r>
              <a:rPr lang="es-MX" sz="2400" b="1" dirty="0" err="1">
                <a:solidFill>
                  <a:srgbClr val="FF0000"/>
                </a:solidFill>
              </a:rPr>
              <a:t>archivo.read</a:t>
            </a:r>
            <a:r>
              <a:rPr lang="es-MX" sz="2400" dirty="0"/>
              <a:t>())</a:t>
            </a:r>
          </a:p>
          <a:p>
            <a:pPr algn="just"/>
            <a:r>
              <a:rPr lang="es-MX" sz="2400" b="1" dirty="0">
                <a:solidFill>
                  <a:srgbClr val="FF0000"/>
                </a:solidFill>
              </a:rPr>
              <a:t>	</a:t>
            </a:r>
            <a:r>
              <a:rPr lang="es-MX" sz="2400" b="1" dirty="0" err="1">
                <a:solidFill>
                  <a:srgbClr val="FF0000"/>
                </a:solidFill>
              </a:rPr>
              <a:t>archivo.close</a:t>
            </a:r>
            <a:r>
              <a:rPr lang="es-MX" sz="2400" dirty="0"/>
              <a:t>()</a:t>
            </a:r>
          </a:p>
          <a:p>
            <a:pPr algn="just"/>
            <a:endParaRPr lang="es-MX" sz="2400" dirty="0"/>
          </a:p>
          <a:p>
            <a:pPr>
              <a:lnSpc>
                <a:spcPts val="3500"/>
              </a:lnSpc>
            </a:pP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str(input(</a:t>
            </a:r>
            <a:r>
              <a:rPr lang="es-MX" sz="2400" dirty="0"/>
              <a:t>"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Introduce el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MX" sz="2400" dirty="0"/>
              <a:t>"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escribe5frases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03" y="199676"/>
            <a:ext cx="2153361" cy="19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61941" y="1506554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escribeFrases</a:t>
            </a:r>
            <a:r>
              <a:rPr lang="es-ES_tradnl" sz="2200" dirty="0"/>
              <a:t>, que recibe el nombre del archivo de texto y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pide frases hasta hasta que el usuario diga que no </a:t>
            </a:r>
            <a:r>
              <a:rPr lang="es-ES_tradnl" sz="2200" dirty="0"/>
              <a:t>y posteriormente muestre el archivo al usuario.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2D02EC-BE0A-430F-BC76-5B739AC2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58" y="59499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AE103-FDFA-498A-BC29-2CF403570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53361" cy="199844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45AFD1-C13F-422B-8ED3-EC93906D7477}"/>
              </a:ext>
            </a:extLst>
          </p:cNvPr>
          <p:cNvSpPr/>
          <p:nvPr/>
        </p:nvSpPr>
        <p:spPr>
          <a:xfrm>
            <a:off x="757342" y="722474"/>
            <a:ext cx="8244408" cy="588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def </a:t>
            </a:r>
            <a:r>
              <a:rPr lang="en-US" sz="2000" b="1" dirty="0" err="1">
                <a:solidFill>
                  <a:srgbClr val="0070C0"/>
                </a:solidFill>
                <a:cs typeface="Arial" pitchFamily="34" charset="0"/>
              </a:rPr>
              <a:t>escribeFrases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ruta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):</a:t>
            </a:r>
          </a:p>
          <a:p>
            <a:pPr algn="just">
              <a:lnSpc>
                <a:spcPts val="35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MX" sz="2000" b="1" dirty="0">
                <a:solidFill>
                  <a:srgbClr val="FF0000"/>
                </a:solidFill>
              </a:rPr>
              <a:t>archivo</a:t>
            </a:r>
            <a:r>
              <a:rPr lang="es-MX" sz="2000" dirty="0"/>
              <a:t>=</a:t>
            </a:r>
            <a:r>
              <a:rPr lang="es-MX" sz="2000" b="1" dirty="0">
                <a:solidFill>
                  <a:srgbClr val="FF0000"/>
                </a:solidFill>
              </a:rPr>
              <a:t>open</a:t>
            </a:r>
            <a:r>
              <a:rPr lang="es-MX" sz="2000" dirty="0"/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000" dirty="0" err="1"/>
              <a:t>,"</a:t>
            </a:r>
            <a:r>
              <a:rPr lang="es-MX" sz="2000" b="1" dirty="0" err="1">
                <a:solidFill>
                  <a:srgbClr val="0070C0"/>
                </a:solidFill>
              </a:rPr>
              <a:t>w</a:t>
            </a:r>
            <a:r>
              <a:rPr lang="es-MX" sz="2000" b="1" dirty="0">
                <a:solidFill>
                  <a:srgbClr val="0070C0"/>
                </a:solidFill>
              </a:rPr>
              <a:t>+</a:t>
            </a:r>
            <a:r>
              <a:rPr lang="es-MX" sz="2000" dirty="0"/>
              <a:t>")</a:t>
            </a:r>
          </a:p>
          <a:p>
            <a:pPr>
              <a:lnSpc>
                <a:spcPts val="3500"/>
              </a:lnSpc>
            </a:pPr>
            <a:r>
              <a:rPr lang="es-MX" sz="2000" dirty="0"/>
              <a:t>	</a:t>
            </a:r>
            <a:r>
              <a:rPr lang="es-MX" sz="2000" b="1" dirty="0" err="1"/>
              <a:t>resp</a:t>
            </a:r>
            <a:r>
              <a:rPr lang="es-MX" sz="2000" b="1" dirty="0"/>
              <a:t>='s'</a:t>
            </a:r>
          </a:p>
          <a:p>
            <a:pPr>
              <a:lnSpc>
                <a:spcPts val="3500"/>
              </a:lnSpc>
            </a:pPr>
            <a:r>
              <a:rPr lang="es-MX" sz="2000" b="1" dirty="0"/>
              <a:t>	</a:t>
            </a:r>
            <a:r>
              <a:rPr lang="es-MX" sz="2000" b="1" dirty="0" err="1"/>
              <a:t>while</a:t>
            </a:r>
            <a:r>
              <a:rPr lang="es-MX" sz="2000" b="1" dirty="0"/>
              <a:t> </a:t>
            </a:r>
            <a:r>
              <a:rPr lang="es-MX" sz="2000" b="1" dirty="0" err="1"/>
              <a:t>resp</a:t>
            </a:r>
            <a:r>
              <a:rPr lang="es-MX" sz="2000" b="1" dirty="0"/>
              <a:t>!='n':</a:t>
            </a:r>
          </a:p>
          <a:p>
            <a:pPr>
              <a:lnSpc>
                <a:spcPts val="3500"/>
              </a:lnSpc>
            </a:pPr>
            <a:r>
              <a:rPr lang="es-MX" sz="2000" b="1" dirty="0"/>
              <a:t>    		</a:t>
            </a:r>
            <a:r>
              <a:rPr lang="es-MX" sz="2000" b="1" dirty="0" err="1"/>
              <a:t>linea</a:t>
            </a:r>
            <a:r>
              <a:rPr lang="es-MX" sz="2000" b="1" dirty="0"/>
              <a:t>=</a:t>
            </a:r>
            <a:r>
              <a:rPr lang="es-MX" sz="2000" b="1" dirty="0" err="1"/>
              <a:t>str</a:t>
            </a:r>
            <a:r>
              <a:rPr lang="es-MX" sz="2000" b="1" dirty="0"/>
              <a:t>(input("Introduce un texto para el archivo: "))</a:t>
            </a:r>
          </a:p>
          <a:p>
            <a:pPr>
              <a:lnSpc>
                <a:spcPts val="3500"/>
              </a:lnSpc>
            </a:pPr>
            <a:r>
              <a:rPr lang="es-MX" sz="2000" b="1" dirty="0"/>
              <a:t>    		</a:t>
            </a:r>
            <a:r>
              <a:rPr lang="es-MX" sz="2000" b="1" dirty="0" err="1">
                <a:solidFill>
                  <a:srgbClr val="FF0000"/>
                </a:solidFill>
              </a:rPr>
              <a:t>archivo.write</a:t>
            </a:r>
            <a:r>
              <a:rPr lang="es-MX" sz="2000" b="1" dirty="0"/>
              <a:t>(</a:t>
            </a:r>
            <a:r>
              <a:rPr lang="es-MX" sz="2000" b="1" dirty="0" err="1"/>
              <a:t>linea</a:t>
            </a:r>
            <a:r>
              <a:rPr lang="es-MX" sz="2000" b="1" dirty="0"/>
              <a:t> + '\n')</a:t>
            </a:r>
          </a:p>
          <a:p>
            <a:pPr>
              <a:lnSpc>
                <a:spcPts val="3500"/>
              </a:lnSpc>
            </a:pPr>
            <a:r>
              <a:rPr lang="es-MX" sz="2000" b="1" dirty="0"/>
              <a:t>    		</a:t>
            </a:r>
            <a:r>
              <a:rPr lang="es-MX" sz="2000" b="1" dirty="0" err="1"/>
              <a:t>resp</a:t>
            </a:r>
            <a:r>
              <a:rPr lang="es-MX" sz="2000" b="1" dirty="0"/>
              <a:t>=</a:t>
            </a:r>
            <a:r>
              <a:rPr lang="es-MX" sz="2000" b="1" dirty="0" err="1"/>
              <a:t>str</a:t>
            </a:r>
            <a:r>
              <a:rPr lang="es-MX" sz="2000" b="1" dirty="0"/>
              <a:t>(input("¿Quieres introducir otro texto s/n?"))</a:t>
            </a:r>
          </a:p>
          <a:p>
            <a:pPr>
              <a:lnSpc>
                <a:spcPts val="3500"/>
              </a:lnSpc>
            </a:pPr>
            <a:r>
              <a:rPr lang="es-MX" sz="2000" b="1" dirty="0">
                <a:solidFill>
                  <a:srgbClr val="FF0000"/>
                </a:solidFill>
              </a:rPr>
              <a:t>	</a:t>
            </a:r>
            <a:r>
              <a:rPr lang="es-MX" sz="2000" b="1" dirty="0" err="1">
                <a:solidFill>
                  <a:srgbClr val="FF0000"/>
                </a:solidFill>
              </a:rPr>
              <a:t>archivo.seek</a:t>
            </a:r>
            <a:r>
              <a:rPr lang="es-MX" sz="2000" b="1" dirty="0">
                <a:solidFill>
                  <a:srgbClr val="FF0000"/>
                </a:solidFill>
              </a:rPr>
              <a:t>(0)</a:t>
            </a:r>
          </a:p>
          <a:p>
            <a:pPr>
              <a:lnSpc>
                <a:spcPts val="3500"/>
              </a:lnSpc>
            </a:pPr>
            <a:r>
              <a:rPr lang="es-MX" sz="2000" b="1" dirty="0"/>
              <a:t>	</a:t>
            </a:r>
            <a:r>
              <a:rPr lang="es-MX" sz="2000" b="1" dirty="0" err="1"/>
              <a:t>print</a:t>
            </a:r>
            <a:r>
              <a:rPr lang="es-MX" sz="2000" b="1" dirty="0"/>
              <a:t>(</a:t>
            </a:r>
            <a:r>
              <a:rPr lang="es-MX" sz="2000" b="1" dirty="0" err="1">
                <a:solidFill>
                  <a:srgbClr val="FF0000"/>
                </a:solidFill>
              </a:rPr>
              <a:t>archivo.read</a:t>
            </a:r>
            <a:r>
              <a:rPr lang="es-MX" sz="2000" b="1" dirty="0">
                <a:solidFill>
                  <a:srgbClr val="FF0000"/>
                </a:solidFill>
              </a:rPr>
              <a:t>()</a:t>
            </a:r>
            <a:r>
              <a:rPr lang="es-MX" sz="2000" b="1" dirty="0"/>
              <a:t>)</a:t>
            </a:r>
          </a:p>
          <a:p>
            <a:pPr>
              <a:lnSpc>
                <a:spcPts val="3500"/>
              </a:lnSpc>
            </a:pPr>
            <a:r>
              <a:rPr lang="es-MX" sz="2000" b="1" dirty="0">
                <a:solidFill>
                  <a:srgbClr val="FF0000"/>
                </a:solidFill>
              </a:rPr>
              <a:t>	</a:t>
            </a:r>
            <a:r>
              <a:rPr lang="es-MX" sz="2000" b="1" dirty="0" err="1">
                <a:solidFill>
                  <a:srgbClr val="FF0000"/>
                </a:solidFill>
              </a:rPr>
              <a:t>archivo.close</a:t>
            </a:r>
            <a:r>
              <a:rPr lang="es-MX" sz="2000" b="1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ts val="3500"/>
              </a:lnSpc>
            </a:pPr>
            <a:endParaRPr lang="es-MX" sz="2000" dirty="0"/>
          </a:p>
          <a:p>
            <a:pPr>
              <a:lnSpc>
                <a:spcPts val="35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ruta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= str(input(</a:t>
            </a:r>
            <a:r>
              <a:rPr lang="es-MX" sz="2000" dirty="0"/>
              <a:t>"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Introduce el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archivo</a:t>
            </a:r>
            <a:r>
              <a:rPr lang="es-MX" sz="2000" dirty="0"/>
              <a:t>"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</a:pPr>
            <a:r>
              <a:rPr lang="en-US" sz="2000" b="1" dirty="0" err="1">
                <a:solidFill>
                  <a:srgbClr val="0070C0"/>
                </a:solidFill>
                <a:cs typeface="Arial" pitchFamily="34" charset="0"/>
              </a:rPr>
              <a:t>escribeFrases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ruta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)</a:t>
            </a:r>
            <a:endParaRPr lang="es-ES" sz="20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97" y="531749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2208" y="1473065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ES" sz="3200" b="1" dirty="0"/>
              <a:t> = "nombre_archivo.txt 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0099"/>
                </a:solidFill>
              </a:rPr>
              <a:t>arch</a:t>
            </a:r>
            <a:r>
              <a:rPr lang="es-ES" sz="3200" b="1" dirty="0"/>
              <a:t>=open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683568" y="3356446"/>
            <a:ext cx="7620000" cy="260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43" y="1637808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9650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arch</a:t>
            </a:r>
            <a:r>
              <a:rPr lang="es-ES" sz="3200" b="1" dirty="0" err="1"/>
              <a:t>.close</a:t>
            </a:r>
            <a:r>
              <a:rPr lang="es-ES" sz="3200" b="1" dirty="0"/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998604"/>
            <a:ext cx="6912768" cy="13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contenido 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= " Agregar contenido al archivo "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archivo.write</a:t>
            </a:r>
            <a:r>
              <a:rPr lang="es-E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contenido</a:t>
            </a:r>
            <a:r>
              <a:rPr lang="es-E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contenido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06" y="3574125"/>
            <a:ext cx="327669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3568" y="1468064"/>
            <a:ext cx="7848872" cy="501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Puedes leer con: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400" dirty="0"/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  </a:t>
            </a:r>
            <a:r>
              <a:rPr lang="es-ES" sz="2400" dirty="0"/>
              <a:t>Lee un </a:t>
            </a:r>
            <a:r>
              <a:rPr lang="es-ES" sz="2400" dirty="0" err="1"/>
              <a:t>caracter</a:t>
            </a:r>
            <a:endParaRPr lang="es-ES" sz="2400" dirty="0"/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archivo.readline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400" dirty="0"/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400" b="1" dirty="0"/>
              <a:t> </a:t>
            </a:r>
            <a:r>
              <a:rPr lang="es-MX" sz="2400" dirty="0"/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MX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e imprimir contenido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628</Words>
  <Application>Microsoft Office PowerPoint</Application>
  <PresentationFormat>Presentación en pantalla (4:3)</PresentationFormat>
  <Paragraphs>117</Paragraphs>
  <Slides>21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39</cp:revision>
  <dcterms:created xsi:type="dcterms:W3CDTF">2013-07-09T14:45:06Z</dcterms:created>
  <dcterms:modified xsi:type="dcterms:W3CDTF">2019-10-18T20:52:06Z</dcterms:modified>
</cp:coreProperties>
</file>