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5" r:id="rId13"/>
    <p:sldId id="270" r:id="rId14"/>
    <p:sldId id="272" r:id="rId15"/>
    <p:sldId id="287" r:id="rId16"/>
    <p:sldId id="280" r:id="rId17"/>
    <p:sldId id="281" r:id="rId18"/>
    <p:sldId id="291" r:id="rId19"/>
    <p:sldId id="290" r:id="rId20"/>
    <p:sldId id="29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77" d="100"/>
          <a:sy n="77" d="100"/>
        </p:scale>
        <p:origin x="21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09/09/2019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3068960"/>
            <a:ext cx="3473900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“Introduce un numero: “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“elevado al cuadrado es: ”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99592" y="1639220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  <a:p>
            <a:pPr algn="ctr" eaLnBrk="0" hangingPunct="0"/>
            <a:r>
              <a:rPr lang="es-ES_tradnl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(3 minutos)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5332B-B0AB-4E62-AE93-C5A965175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455102"/>
            <a:ext cx="3603710" cy="29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877966" y="1710150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89" y="3933056"/>
            <a:ext cx="2058235" cy="136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228184" y="5296947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4C081-FA9D-4FCF-9F02-ABDBFB3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321701" y="1656887"/>
            <a:ext cx="6660753" cy="3910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</a:t>
            </a:r>
            <a:r>
              <a:rPr lang="es-MX" sz="2100" b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valor: 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626" y="4052419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84540" y="5420571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89" y="43112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individual</a:t>
            </a:r>
          </a:p>
        </p:txBody>
      </p:sp>
    </p:spTree>
    <p:extLst>
      <p:ext uri="{BB962C8B-B14F-4D97-AF65-F5344CB8AC3E}">
        <p14:creationId xmlns:p14="http://schemas.microsoft.com/office/powerpoint/2010/main" val="1237566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827584" y="1476110"/>
            <a:ext cx="7632848" cy="22510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defTabSz="762000" eaLnBrk="0" hangingPunct="0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que recibe tres números enteros e imprima el mensaje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positivos, de lo contrario que imprima </a:t>
            </a:r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“No todos son positivos”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8DFDC-BE99-4441-8BEA-291E41F1F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01349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399" y="1692134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(“Todos son positivos”)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(“No todos son positivos”)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81" y="4897662"/>
            <a:ext cx="1838169" cy="1218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90229" y="5879083"/>
            <a:ext cx="2418275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7B7C6F4-B299-4564-A477-CA7C8596A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317521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3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763688" y="2102892"/>
            <a:ext cx="6660753" cy="197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defTabSz="762000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MX" sz="21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679" y="4095780"/>
            <a:ext cx="2236961" cy="1482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047627" y="5599555"/>
            <a:ext cx="2551063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0E4E35-360D-4888-9DD3-38CE2219F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632829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351768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913</Words>
  <Application>Microsoft Office PowerPoint</Application>
  <PresentationFormat>Presentación en pantalla (4:3)</PresentationFormat>
  <Paragraphs>111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51</cp:revision>
  <dcterms:created xsi:type="dcterms:W3CDTF">2013-06-24T20:15:42Z</dcterms:created>
  <dcterms:modified xsi:type="dcterms:W3CDTF">2019-09-09T21:20:51Z</dcterms:modified>
</cp:coreProperties>
</file>