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6" r:id="rId2"/>
    <p:sldId id="259" r:id="rId3"/>
    <p:sldId id="260" r:id="rId4"/>
    <p:sldId id="287" r:id="rId5"/>
    <p:sldId id="264" r:id="rId6"/>
    <p:sldId id="290" r:id="rId7"/>
    <p:sldId id="291" r:id="rId8"/>
    <p:sldId id="292" r:id="rId9"/>
    <p:sldId id="293" r:id="rId10"/>
    <p:sldId id="294" r:id="rId11"/>
    <p:sldId id="288" r:id="rId12"/>
    <p:sldId id="318" r:id="rId13"/>
    <p:sldId id="312" r:id="rId14"/>
    <p:sldId id="313" r:id="rId15"/>
    <p:sldId id="314" r:id="rId16"/>
    <p:sldId id="273" r:id="rId17"/>
    <p:sldId id="274" r:id="rId18"/>
    <p:sldId id="277" r:id="rId19"/>
    <p:sldId id="315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78848" autoAdjust="0"/>
  </p:normalViewPr>
  <p:slideViewPr>
    <p:cSldViewPr>
      <p:cViewPr varScale="1">
        <p:scale>
          <a:sx n="86" d="100"/>
          <a:sy n="86" d="100"/>
        </p:scale>
        <p:origin x="22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2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10 principales usos de Python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94176" cy="27243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D8E417-FB5E-4185-A827-16FAE88A2139}"/>
              </a:ext>
            </a:extLst>
          </p:cNvPr>
          <p:cNvSpPr txBox="1"/>
          <p:nvPr/>
        </p:nvSpPr>
        <p:spPr>
          <a:xfrm>
            <a:off x="1001139" y="1467657"/>
            <a:ext cx="486700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web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Ciencia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Inteligencia artificial y aprendizaje automático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Aplicaciones empresariales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Sector educativo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Aplicaciones de web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de juegos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de software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Interfaz gráfica de usuario (GUI) </a:t>
            </a:r>
            <a:endParaRPr lang="es-ES" i="0" dirty="0">
              <a:solidFill>
                <a:srgbClr val="768894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4716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8" y="2954580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3" y="1988840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63" y="54571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808</Words>
  <Application>Microsoft Office PowerPoint</Application>
  <PresentationFormat>Presentación en pantalla (4:3)</PresentationFormat>
  <Paragraphs>121</Paragraphs>
  <Slides>20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Dom Casual</vt:lpstr>
      <vt:lpstr>Tema de Office</vt:lpstr>
      <vt:lpstr>TC1028  Pensamiento Computacional para Ingeniería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1028 Pensamiento computacional para ingeniería</dc:title>
  <dc:creator>Lizethe Pérez Fuertes</dc:creator>
  <cp:lastModifiedBy>Lizethe Pérez Fuertes</cp:lastModifiedBy>
  <cp:revision>4</cp:revision>
  <dcterms:created xsi:type="dcterms:W3CDTF">2021-02-08T22:03:18Z</dcterms:created>
  <dcterms:modified xsi:type="dcterms:W3CDTF">2022-08-09T19:12:52Z</dcterms:modified>
</cp:coreProperties>
</file>