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2" r:id="rId4"/>
    <p:sldId id="307" r:id="rId5"/>
    <p:sldId id="308" r:id="rId6"/>
    <p:sldId id="309" r:id="rId7"/>
    <p:sldId id="266" r:id="rId8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6397" autoAdjust="0"/>
  </p:normalViewPr>
  <p:slideViewPr>
    <p:cSldViewPr>
      <p:cViewPr varScale="1">
        <p:scale>
          <a:sx n="78" d="100"/>
          <a:sy n="78" d="100"/>
        </p:scale>
        <p:origin x="1242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2B32-24D0-452B-B5FF-F5993EDD6237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C4DC-B8D9-40C3-B65E-1867758B1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80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56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2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lang="es-MX" sz="3600" spc="30" dirty="0">
                <a:solidFill>
                  <a:srgbClr val="18BAD4"/>
                </a:solidFill>
                <a:latin typeface="Arial"/>
                <a:cs typeface="Arial"/>
              </a:rPr>
              <a:t>Actividad 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68" y="1866900"/>
            <a:ext cx="6076191" cy="1786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lang="es-MX" sz="3200" spc="155" dirty="0">
                <a:solidFill>
                  <a:schemeClr val="bg1"/>
                </a:solidFill>
                <a:latin typeface="Arial"/>
                <a:cs typeface="Arial"/>
              </a:rPr>
              <a:t>Depuración y formato de datos con fórmulas y funciones en Microsoft Excel 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3" y="952440"/>
            <a:ext cx="6462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Depuración y formato de datos con fórmulas y funciones en Microsoft Excel 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81304" y="1995677"/>
            <a:ext cx="6258455" cy="21762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Abre el archivo </a:t>
            </a:r>
            <a:r>
              <a:rPr lang="es-MX" b="1" dirty="0">
                <a:solidFill>
                  <a:srgbClr val="FFFF00"/>
                </a:solidFill>
                <a:cs typeface="Calibri"/>
              </a:rPr>
              <a:t>act9Excel_matrícula.xls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Dada la información de la hoja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Colaboradores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realiza los siguientes ejercicios.</a:t>
            </a:r>
          </a:p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</a:t>
            </a:r>
          </a:p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Utilizar las funciones:  MID, MES, AÑO, DIA, CONCATENAR, BUSCAR Y REEMPLAZAR, LEFT, RIGHT, FIND, TEXT, COUNTIF, SUMIF y VLOOKUP.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516" y="1818917"/>
            <a:ext cx="7716623" cy="2829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Copia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guarda la nueva hoja como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Fecha de nacimiento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 (Hacer uso de la opción de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Mover o copiar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del menú contextual).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nueva hoja de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Fecha de nacimiento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agrega cuatro columnas a un costado de la columna RFC.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las primeras tres columnas vacías, obtener el año, mes y día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cuarta columna vacía, mostrar la fecha con el siguiente formato: </a:t>
            </a:r>
            <a:r>
              <a:rPr lang="es-MX" b="1" spc="-10" dirty="0" err="1">
                <a:solidFill>
                  <a:schemeClr val="bg1"/>
                </a:solidFill>
                <a:cs typeface="Calibri"/>
              </a:rPr>
              <a:t>dia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/mes/ año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CONCATENAR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CONCATENATE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)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887110" y="831323"/>
            <a:ext cx="6952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Agregar una columna con la fecha de nacimiento de cada colaborador a partir del RFC.</a:t>
            </a:r>
          </a:p>
        </p:txBody>
      </p:sp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5590" y="1827669"/>
            <a:ext cx="7702549" cy="26579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Nombre,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agrega dos columnas a un costado de la columna NOMBRE.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las primeras dos columnas vacías, obtener el apellido paterno y apellido materno y nombre (Hacer uso de las funciones IZQUIERDA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LEFT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2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el nombre del colaborador por Apellido paterno y  Apellido materno y nombre</a:t>
            </a:r>
          </a:p>
        </p:txBody>
      </p:sp>
    </p:spTree>
    <p:extLst>
      <p:ext uri="{BB962C8B-B14F-4D97-AF65-F5344CB8AC3E}">
        <p14:creationId xmlns:p14="http://schemas.microsoft.com/office/powerpoint/2010/main" val="363406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5590" y="1827669"/>
            <a:ext cx="7702549" cy="26579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Ejercicio, muestra cuántos colaboradores cumplen años en cada mes del año. (Hacer uso de la  hoja de fechas de nacimiento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nueva hoja de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Nombre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agrega dos columnas a un costado de la columna NOMBRE.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las primeras dos columnas vacías, obtener el apellido paterno y apellido materno y nombre (Hacer uso de las funciones IZQUIERDA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LEFT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10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2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Elabora un cuadro donde se muestre cuántos colaboradores cumplen años en cada mes del año</a:t>
            </a:r>
          </a:p>
        </p:txBody>
      </p:sp>
    </p:spTree>
    <p:extLst>
      <p:ext uri="{BB962C8B-B14F-4D97-AF65-F5344CB8AC3E}">
        <p14:creationId xmlns:p14="http://schemas.microsoft.com/office/powerpoint/2010/main" val="369984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28600" y="361950"/>
            <a:ext cx="8763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</a:t>
            </a: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600</Words>
  <Application>Microsoft Office PowerPoint</Application>
  <PresentationFormat>Presentación en pantalla (16:9)</PresentationFormat>
  <Paragraphs>50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24</cp:revision>
  <dcterms:created xsi:type="dcterms:W3CDTF">2019-11-19T11:43:25Z</dcterms:created>
  <dcterms:modified xsi:type="dcterms:W3CDTF">2019-11-27T21:23:01Z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