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19/09/2023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 la lista es lista[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lista[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 la lista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lista,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 la lista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 la lista)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la lista.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una lista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 la lista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las listas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una lista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lista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195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las listas.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 la lista.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y despliega en pantalla el contenido de la lista.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"lista[%i]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lista</a:t>
            </a:r>
            <a:r>
              <a:rPr lang="en-US" sz="2000" dirty="0"/>
              <a:t>[", i, "] = ", A[i])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 la lista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 la lista.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una lista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lista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lista, ¿Cómo tenemos acceso a los valores? Debemos recordar que las localidades de una lista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 la lista).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 la lista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3259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102</cp:revision>
  <dcterms:created xsi:type="dcterms:W3CDTF">2013-07-08T17:54:54Z</dcterms:created>
  <dcterms:modified xsi:type="dcterms:W3CDTF">2023-09-19T16:01:14Z</dcterms:modified>
</cp:coreProperties>
</file>