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2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1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1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0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8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57D3-2ADA-4B5E-AEBF-89124DB7AD79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94" y="1758070"/>
            <a:ext cx="3810000" cy="381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48117" y="2001077"/>
            <a:ext cx="53115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2">
                    <a:lumMod val="75000"/>
                  </a:schemeClr>
                </a:solidFill>
              </a:rPr>
              <a:t>Nombre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2">
                    <a:lumMod val="75000"/>
                  </a:schemeClr>
                </a:solidFill>
              </a:rPr>
              <a:t>Carrera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2">
                    <a:lumMod val="75000"/>
                  </a:schemeClr>
                </a:solidFill>
              </a:rPr>
              <a:t>Semestre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2">
                    <a:lumMod val="75000"/>
                  </a:schemeClr>
                </a:solidFill>
              </a:rPr>
              <a:t>Ciudad de procedencia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2">
                    <a:lumMod val="75000"/>
                  </a:schemeClr>
                </a:solidFill>
              </a:rPr>
              <a:t>Hobbies o pasatiempos favoritos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8860" y="65541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Presentación en parejas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</p:spTree>
    <p:extLst>
      <p:ext uri="{BB962C8B-B14F-4D97-AF65-F5344CB8AC3E}">
        <p14:creationId xmlns:p14="http://schemas.microsoft.com/office/powerpoint/2010/main" val="1557528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Dom Casual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Carrera Semestre Ciudad de procedencia Hobbies o pasatiempos favoritos</dc:title>
  <dc:creator>profesor</dc:creator>
  <cp:lastModifiedBy>Lizethe Pérez Fuertes</cp:lastModifiedBy>
  <cp:revision>6</cp:revision>
  <dcterms:created xsi:type="dcterms:W3CDTF">2015-01-12T16:11:55Z</dcterms:created>
  <dcterms:modified xsi:type="dcterms:W3CDTF">2019-08-13T17:19:25Z</dcterms:modified>
</cp:coreProperties>
</file>