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9.jp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18" r:id="rId3"/>
    <p:sldId id="319" r:id="rId4"/>
    <p:sldId id="320" r:id="rId5"/>
    <p:sldId id="321" r:id="rId6"/>
    <p:sldId id="258" r:id="rId7"/>
    <p:sldId id="309" r:id="rId8"/>
    <p:sldId id="310" r:id="rId9"/>
    <p:sldId id="260" r:id="rId10"/>
    <p:sldId id="261" r:id="rId11"/>
    <p:sldId id="262" r:id="rId12"/>
    <p:sldId id="311" r:id="rId13"/>
    <p:sldId id="264" r:id="rId14"/>
    <p:sldId id="322" r:id="rId15"/>
    <p:sldId id="312" r:id="rId16"/>
    <p:sldId id="313" r:id="rId17"/>
    <p:sldId id="324" r:id="rId18"/>
    <p:sldId id="325" r:id="rId19"/>
    <p:sldId id="326" r:id="rId20"/>
    <p:sldId id="327" r:id="rId21"/>
    <p:sldId id="295" r:id="rId22"/>
    <p:sldId id="282" r:id="rId23"/>
  </p:sldIdLst>
  <p:sldSz cx="9144000" cy="5143500" type="screen16x9"/>
  <p:notesSz cx="9144000" cy="51435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zethe Pérez Fuertes" initials="LPF" lastIdx="1" clrIdx="0">
    <p:extLst>
      <p:ext uri="{19B8F6BF-5375-455C-9EA6-DF929625EA0E}">
        <p15:presenceInfo xmlns:p15="http://schemas.microsoft.com/office/powerpoint/2012/main" userId="S-1-5-21-1708537768-573735546-725345543-172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848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E446DF-9999-4303-AE22-481223A99AC3}" type="datetimeFigureOut">
              <a:rPr lang="es-MX" smtClean="0"/>
              <a:t>29/01/2020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47943-BED9-4F50-9608-342FFFFC6A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1290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104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1422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8779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7695" y="66294"/>
            <a:ext cx="7748608" cy="125724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27795" y="2071877"/>
            <a:ext cx="5488409" cy="290281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19728" y="3977640"/>
            <a:ext cx="1303020" cy="1127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91128" y="36576"/>
            <a:ext cx="1761744" cy="15255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1017" y="0"/>
            <a:ext cx="1110995" cy="790193"/>
          </a:xfrm>
          <a:custGeom>
            <a:avLst/>
            <a:gdLst/>
            <a:ahLst/>
            <a:cxnLst/>
            <a:rect l="l" t="t" r="r" b="b"/>
            <a:pathLst>
              <a:path w="1110996" h="790193">
                <a:moveTo>
                  <a:pt x="0" y="309371"/>
                </a:moveTo>
                <a:lnTo>
                  <a:pt x="275717" y="790193"/>
                </a:lnTo>
                <a:lnTo>
                  <a:pt x="835279" y="790193"/>
                </a:lnTo>
                <a:lnTo>
                  <a:pt x="1110995" y="309371"/>
                </a:lnTo>
                <a:lnTo>
                  <a:pt x="933593" y="0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1017" y="0"/>
            <a:ext cx="177402" cy="309371"/>
          </a:xfrm>
          <a:custGeom>
            <a:avLst/>
            <a:gdLst/>
            <a:ahLst/>
            <a:cxnLst/>
            <a:rect l="l" t="t" r="r" b="b"/>
            <a:pathLst>
              <a:path w="177402" h="309371">
                <a:moveTo>
                  <a:pt x="177402" y="0"/>
                </a:moveTo>
                <a:lnTo>
                  <a:pt x="0" y="309371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2735" y="1359408"/>
            <a:ext cx="493775" cy="428243"/>
          </a:xfrm>
          <a:custGeom>
            <a:avLst/>
            <a:gdLst/>
            <a:ahLst/>
            <a:cxnLst/>
            <a:rect l="l" t="t" r="r" b="b"/>
            <a:pathLst>
              <a:path w="493775" h="428243">
                <a:moveTo>
                  <a:pt x="370966" y="0"/>
                </a:moveTo>
                <a:lnTo>
                  <a:pt x="122809" y="0"/>
                </a:lnTo>
                <a:lnTo>
                  <a:pt x="0" y="214121"/>
                </a:lnTo>
                <a:lnTo>
                  <a:pt x="122809" y="428243"/>
                </a:lnTo>
                <a:lnTo>
                  <a:pt x="370966" y="428243"/>
                </a:lnTo>
                <a:lnTo>
                  <a:pt x="493775" y="214121"/>
                </a:lnTo>
                <a:lnTo>
                  <a:pt x="37096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79135" y="854963"/>
            <a:ext cx="944879" cy="818388"/>
          </a:xfrm>
          <a:custGeom>
            <a:avLst/>
            <a:gdLst/>
            <a:ahLst/>
            <a:cxnLst/>
            <a:rect l="l" t="t" r="r" b="b"/>
            <a:pathLst>
              <a:path w="944879" h="818388">
                <a:moveTo>
                  <a:pt x="0" y="409194"/>
                </a:moveTo>
                <a:lnTo>
                  <a:pt x="234696" y="818388"/>
                </a:lnTo>
                <a:lnTo>
                  <a:pt x="710184" y="818388"/>
                </a:lnTo>
                <a:lnTo>
                  <a:pt x="944879" y="409194"/>
                </a:lnTo>
                <a:lnTo>
                  <a:pt x="710184" y="0"/>
                </a:lnTo>
                <a:lnTo>
                  <a:pt x="234696" y="0"/>
                </a:lnTo>
                <a:lnTo>
                  <a:pt x="0" y="409194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66003" y="352043"/>
            <a:ext cx="493775" cy="426719"/>
          </a:xfrm>
          <a:custGeom>
            <a:avLst/>
            <a:gdLst/>
            <a:ahLst/>
            <a:cxnLst/>
            <a:rect l="l" t="t" r="r" b="b"/>
            <a:pathLst>
              <a:path w="493775" h="426719">
                <a:moveTo>
                  <a:pt x="371348" y="0"/>
                </a:moveTo>
                <a:lnTo>
                  <a:pt x="122428" y="0"/>
                </a:lnTo>
                <a:lnTo>
                  <a:pt x="0" y="213359"/>
                </a:lnTo>
                <a:lnTo>
                  <a:pt x="122428" y="426719"/>
                </a:lnTo>
                <a:lnTo>
                  <a:pt x="371348" y="426719"/>
                </a:lnTo>
                <a:lnTo>
                  <a:pt x="493775" y="213359"/>
                </a:lnTo>
                <a:lnTo>
                  <a:pt x="371348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48884" y="1171955"/>
            <a:ext cx="94487" cy="211836"/>
          </a:xfrm>
          <a:custGeom>
            <a:avLst/>
            <a:gdLst/>
            <a:ahLst/>
            <a:cxnLst/>
            <a:rect l="l" t="t" r="r" b="b"/>
            <a:pathLst>
              <a:path w="94487" h="211836">
                <a:moveTo>
                  <a:pt x="94487" y="0"/>
                </a:moveTo>
                <a:lnTo>
                  <a:pt x="0" y="0"/>
                </a:lnTo>
                <a:lnTo>
                  <a:pt x="0" y="211836"/>
                </a:lnTo>
                <a:lnTo>
                  <a:pt x="94487" y="211836"/>
                </a:lnTo>
                <a:lnTo>
                  <a:pt x="94487" y="58166"/>
                </a:lnTo>
                <a:lnTo>
                  <a:pt x="58038" y="58166"/>
                </a:lnTo>
                <a:lnTo>
                  <a:pt x="54610" y="57531"/>
                </a:lnTo>
                <a:lnTo>
                  <a:pt x="41020" y="41021"/>
                </a:lnTo>
                <a:lnTo>
                  <a:pt x="41655" y="37592"/>
                </a:lnTo>
                <a:lnTo>
                  <a:pt x="58038" y="24130"/>
                </a:lnTo>
                <a:lnTo>
                  <a:pt x="94487" y="24130"/>
                </a:lnTo>
                <a:lnTo>
                  <a:pt x="94487" y="0"/>
                </a:lnTo>
                <a:close/>
              </a:path>
              <a:path w="94487" h="211836">
                <a:moveTo>
                  <a:pt x="94487" y="24130"/>
                </a:moveTo>
                <a:lnTo>
                  <a:pt x="58038" y="24130"/>
                </a:lnTo>
                <a:lnTo>
                  <a:pt x="61594" y="24638"/>
                </a:lnTo>
                <a:lnTo>
                  <a:pt x="64515" y="25781"/>
                </a:lnTo>
                <a:lnTo>
                  <a:pt x="75183" y="41021"/>
                </a:lnTo>
                <a:lnTo>
                  <a:pt x="74549" y="44577"/>
                </a:lnTo>
                <a:lnTo>
                  <a:pt x="58038" y="58166"/>
                </a:lnTo>
                <a:lnTo>
                  <a:pt x="94487" y="58166"/>
                </a:lnTo>
                <a:lnTo>
                  <a:pt x="94487" y="2413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58611" y="1030224"/>
            <a:ext cx="295655" cy="373379"/>
          </a:xfrm>
          <a:custGeom>
            <a:avLst/>
            <a:gdLst/>
            <a:ahLst/>
            <a:cxnLst/>
            <a:rect l="l" t="t" r="r" b="b"/>
            <a:pathLst>
              <a:path w="295655" h="373379">
                <a:moveTo>
                  <a:pt x="152273" y="0"/>
                </a:moveTo>
                <a:lnTo>
                  <a:pt x="119887" y="35178"/>
                </a:lnTo>
                <a:lnTo>
                  <a:pt x="115188" y="48767"/>
                </a:lnTo>
                <a:lnTo>
                  <a:pt x="97027" y="88646"/>
                </a:lnTo>
                <a:lnTo>
                  <a:pt x="60578" y="126237"/>
                </a:lnTo>
                <a:lnTo>
                  <a:pt x="34671" y="149733"/>
                </a:lnTo>
                <a:lnTo>
                  <a:pt x="0" y="149733"/>
                </a:lnTo>
                <a:lnTo>
                  <a:pt x="0" y="322834"/>
                </a:lnTo>
                <a:lnTo>
                  <a:pt x="36449" y="322834"/>
                </a:lnTo>
                <a:lnTo>
                  <a:pt x="48260" y="328802"/>
                </a:lnTo>
                <a:lnTo>
                  <a:pt x="64642" y="335788"/>
                </a:lnTo>
                <a:lnTo>
                  <a:pt x="109347" y="352805"/>
                </a:lnTo>
                <a:lnTo>
                  <a:pt x="147574" y="363981"/>
                </a:lnTo>
                <a:lnTo>
                  <a:pt x="185165" y="371601"/>
                </a:lnTo>
                <a:lnTo>
                  <a:pt x="207517" y="373379"/>
                </a:lnTo>
                <a:lnTo>
                  <a:pt x="226313" y="373379"/>
                </a:lnTo>
                <a:lnTo>
                  <a:pt x="263905" y="365125"/>
                </a:lnTo>
                <a:lnTo>
                  <a:pt x="270383" y="340487"/>
                </a:lnTo>
                <a:lnTo>
                  <a:pt x="269748" y="336423"/>
                </a:lnTo>
                <a:lnTo>
                  <a:pt x="268604" y="332866"/>
                </a:lnTo>
                <a:lnTo>
                  <a:pt x="266191" y="329311"/>
                </a:lnTo>
                <a:lnTo>
                  <a:pt x="262763" y="326389"/>
                </a:lnTo>
                <a:lnTo>
                  <a:pt x="265684" y="325881"/>
                </a:lnTo>
                <a:lnTo>
                  <a:pt x="268604" y="324612"/>
                </a:lnTo>
                <a:lnTo>
                  <a:pt x="271525" y="323468"/>
                </a:lnTo>
                <a:lnTo>
                  <a:pt x="273938" y="321183"/>
                </a:lnTo>
                <a:lnTo>
                  <a:pt x="280924" y="288289"/>
                </a:lnTo>
                <a:lnTo>
                  <a:pt x="280924" y="282955"/>
                </a:lnTo>
                <a:lnTo>
                  <a:pt x="280415" y="280035"/>
                </a:lnTo>
                <a:lnTo>
                  <a:pt x="279146" y="277749"/>
                </a:lnTo>
                <a:lnTo>
                  <a:pt x="276225" y="273558"/>
                </a:lnTo>
                <a:lnTo>
                  <a:pt x="272668" y="270001"/>
                </a:lnTo>
                <a:lnTo>
                  <a:pt x="275716" y="269493"/>
                </a:lnTo>
                <a:lnTo>
                  <a:pt x="289178" y="232537"/>
                </a:lnTo>
                <a:lnTo>
                  <a:pt x="289178" y="226567"/>
                </a:lnTo>
                <a:lnTo>
                  <a:pt x="288543" y="223647"/>
                </a:lnTo>
                <a:lnTo>
                  <a:pt x="287400" y="221361"/>
                </a:lnTo>
                <a:lnTo>
                  <a:pt x="286258" y="218948"/>
                </a:lnTo>
                <a:lnTo>
                  <a:pt x="284479" y="217170"/>
                </a:lnTo>
                <a:lnTo>
                  <a:pt x="282701" y="215518"/>
                </a:lnTo>
                <a:lnTo>
                  <a:pt x="280415" y="213740"/>
                </a:lnTo>
                <a:lnTo>
                  <a:pt x="282701" y="213105"/>
                </a:lnTo>
                <a:lnTo>
                  <a:pt x="295655" y="176149"/>
                </a:lnTo>
                <a:lnTo>
                  <a:pt x="295021" y="173227"/>
                </a:lnTo>
                <a:lnTo>
                  <a:pt x="294513" y="170306"/>
                </a:lnTo>
                <a:lnTo>
                  <a:pt x="293242" y="167893"/>
                </a:lnTo>
                <a:lnTo>
                  <a:pt x="292100" y="165608"/>
                </a:lnTo>
                <a:lnTo>
                  <a:pt x="290322" y="163195"/>
                </a:lnTo>
                <a:lnTo>
                  <a:pt x="237998" y="147320"/>
                </a:lnTo>
                <a:lnTo>
                  <a:pt x="152273" y="141477"/>
                </a:lnTo>
                <a:lnTo>
                  <a:pt x="156337" y="134492"/>
                </a:lnTo>
                <a:lnTo>
                  <a:pt x="159892" y="126237"/>
                </a:lnTo>
                <a:lnTo>
                  <a:pt x="163449" y="117475"/>
                </a:lnTo>
                <a:lnTo>
                  <a:pt x="165735" y="108076"/>
                </a:lnTo>
                <a:lnTo>
                  <a:pt x="168148" y="98678"/>
                </a:lnTo>
                <a:lnTo>
                  <a:pt x="170434" y="88646"/>
                </a:lnTo>
                <a:lnTo>
                  <a:pt x="172847" y="69341"/>
                </a:lnTo>
                <a:lnTo>
                  <a:pt x="174625" y="51688"/>
                </a:lnTo>
                <a:lnTo>
                  <a:pt x="175767" y="36956"/>
                </a:lnTo>
                <a:lnTo>
                  <a:pt x="175767" y="19430"/>
                </a:lnTo>
                <a:lnTo>
                  <a:pt x="156972" y="635"/>
                </a:lnTo>
                <a:lnTo>
                  <a:pt x="152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53740" y="112776"/>
            <a:ext cx="224027" cy="390144"/>
          </a:xfrm>
          <a:custGeom>
            <a:avLst/>
            <a:gdLst/>
            <a:ahLst/>
            <a:cxnLst/>
            <a:rect l="l" t="t" r="r" b="b"/>
            <a:pathLst>
              <a:path w="224027" h="390144">
                <a:moveTo>
                  <a:pt x="199644" y="0"/>
                </a:moveTo>
                <a:lnTo>
                  <a:pt x="24384" y="0"/>
                </a:lnTo>
                <a:lnTo>
                  <a:pt x="19304" y="508"/>
                </a:lnTo>
                <a:lnTo>
                  <a:pt x="0" y="365633"/>
                </a:lnTo>
                <a:lnTo>
                  <a:pt x="508" y="370713"/>
                </a:lnTo>
                <a:lnTo>
                  <a:pt x="24384" y="390144"/>
                </a:lnTo>
                <a:lnTo>
                  <a:pt x="199644" y="390144"/>
                </a:lnTo>
                <a:lnTo>
                  <a:pt x="223621" y="369697"/>
                </a:lnTo>
                <a:lnTo>
                  <a:pt x="112013" y="369697"/>
                </a:lnTo>
                <a:lnTo>
                  <a:pt x="108838" y="369315"/>
                </a:lnTo>
                <a:lnTo>
                  <a:pt x="95885" y="353568"/>
                </a:lnTo>
                <a:lnTo>
                  <a:pt x="96393" y="350265"/>
                </a:lnTo>
                <a:lnTo>
                  <a:pt x="112013" y="337312"/>
                </a:lnTo>
                <a:lnTo>
                  <a:pt x="224027" y="337312"/>
                </a:lnTo>
                <a:lnTo>
                  <a:pt x="224027" y="316991"/>
                </a:lnTo>
                <a:lnTo>
                  <a:pt x="24384" y="316991"/>
                </a:lnTo>
                <a:lnTo>
                  <a:pt x="24384" y="48640"/>
                </a:lnTo>
                <a:lnTo>
                  <a:pt x="224027" y="48640"/>
                </a:lnTo>
                <a:lnTo>
                  <a:pt x="224027" y="29210"/>
                </a:lnTo>
                <a:lnTo>
                  <a:pt x="105156" y="29210"/>
                </a:lnTo>
                <a:lnTo>
                  <a:pt x="102743" y="28701"/>
                </a:lnTo>
                <a:lnTo>
                  <a:pt x="101346" y="27812"/>
                </a:lnTo>
                <a:lnTo>
                  <a:pt x="100075" y="25908"/>
                </a:lnTo>
                <a:lnTo>
                  <a:pt x="99568" y="24129"/>
                </a:lnTo>
                <a:lnTo>
                  <a:pt x="100075" y="21716"/>
                </a:lnTo>
                <a:lnTo>
                  <a:pt x="102743" y="19050"/>
                </a:lnTo>
                <a:lnTo>
                  <a:pt x="105156" y="18541"/>
                </a:lnTo>
                <a:lnTo>
                  <a:pt x="223248" y="18541"/>
                </a:lnTo>
                <a:lnTo>
                  <a:pt x="222123" y="14859"/>
                </a:lnTo>
                <a:lnTo>
                  <a:pt x="204724" y="508"/>
                </a:lnTo>
                <a:lnTo>
                  <a:pt x="199644" y="0"/>
                </a:lnTo>
                <a:close/>
              </a:path>
              <a:path w="224027" h="390144">
                <a:moveTo>
                  <a:pt x="224027" y="337312"/>
                </a:moveTo>
                <a:lnTo>
                  <a:pt x="112013" y="337312"/>
                </a:lnTo>
                <a:lnTo>
                  <a:pt x="115188" y="337820"/>
                </a:lnTo>
                <a:lnTo>
                  <a:pt x="118490" y="338709"/>
                </a:lnTo>
                <a:lnTo>
                  <a:pt x="128143" y="353568"/>
                </a:lnTo>
                <a:lnTo>
                  <a:pt x="127635" y="356743"/>
                </a:lnTo>
                <a:lnTo>
                  <a:pt x="112013" y="369697"/>
                </a:lnTo>
                <a:lnTo>
                  <a:pt x="223621" y="369697"/>
                </a:lnTo>
                <a:lnTo>
                  <a:pt x="223900" y="366902"/>
                </a:lnTo>
                <a:lnTo>
                  <a:pt x="224027" y="337312"/>
                </a:lnTo>
                <a:close/>
              </a:path>
              <a:path w="224027" h="390144">
                <a:moveTo>
                  <a:pt x="224027" y="48640"/>
                </a:moveTo>
                <a:lnTo>
                  <a:pt x="199644" y="48640"/>
                </a:lnTo>
                <a:lnTo>
                  <a:pt x="199644" y="316991"/>
                </a:lnTo>
                <a:lnTo>
                  <a:pt x="224027" y="316991"/>
                </a:lnTo>
                <a:lnTo>
                  <a:pt x="224027" y="48640"/>
                </a:lnTo>
                <a:close/>
              </a:path>
              <a:path w="224027" h="390144">
                <a:moveTo>
                  <a:pt x="223248" y="18541"/>
                </a:moveTo>
                <a:lnTo>
                  <a:pt x="118872" y="18541"/>
                </a:lnTo>
                <a:lnTo>
                  <a:pt x="121285" y="19050"/>
                </a:lnTo>
                <a:lnTo>
                  <a:pt x="123951" y="21716"/>
                </a:lnTo>
                <a:lnTo>
                  <a:pt x="124460" y="24129"/>
                </a:lnTo>
                <a:lnTo>
                  <a:pt x="123951" y="25908"/>
                </a:lnTo>
                <a:lnTo>
                  <a:pt x="122682" y="27812"/>
                </a:lnTo>
                <a:lnTo>
                  <a:pt x="121285" y="28701"/>
                </a:lnTo>
                <a:lnTo>
                  <a:pt x="118872" y="29210"/>
                </a:lnTo>
                <a:lnTo>
                  <a:pt x="224027" y="29210"/>
                </a:lnTo>
                <a:lnTo>
                  <a:pt x="223989" y="24129"/>
                </a:lnTo>
                <a:lnTo>
                  <a:pt x="223520" y="19431"/>
                </a:lnTo>
                <a:lnTo>
                  <a:pt x="223248" y="18541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95800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95800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95800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83" y="17145"/>
                </a:lnTo>
                <a:lnTo>
                  <a:pt x="7238" y="21590"/>
                </a:lnTo>
                <a:lnTo>
                  <a:pt x="12700" y="24384"/>
                </a:lnTo>
                <a:lnTo>
                  <a:pt x="69850" y="43307"/>
                </a:lnTo>
                <a:lnTo>
                  <a:pt x="76200" y="44196"/>
                </a:lnTo>
                <a:lnTo>
                  <a:pt x="82550" y="43307"/>
                </a:lnTo>
                <a:lnTo>
                  <a:pt x="139700" y="24384"/>
                </a:lnTo>
                <a:lnTo>
                  <a:pt x="145161" y="21590"/>
                </a:lnTo>
                <a:lnTo>
                  <a:pt x="148716" y="17145"/>
                </a:lnTo>
                <a:lnTo>
                  <a:pt x="151511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79035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248412"/>
                </a:moveTo>
                <a:lnTo>
                  <a:pt x="22098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79976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7" y="458724"/>
                </a:moveTo>
                <a:lnTo>
                  <a:pt x="273050" y="438658"/>
                </a:lnTo>
                <a:lnTo>
                  <a:pt x="279400" y="419608"/>
                </a:lnTo>
                <a:lnTo>
                  <a:pt x="303911" y="369697"/>
                </a:lnTo>
                <a:lnTo>
                  <a:pt x="333121" y="325120"/>
                </a:lnTo>
                <a:lnTo>
                  <a:pt x="343153" y="310641"/>
                </a:lnTo>
                <a:lnTo>
                  <a:pt x="352171" y="296163"/>
                </a:lnTo>
                <a:lnTo>
                  <a:pt x="374903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5" y="152653"/>
                </a:lnTo>
                <a:lnTo>
                  <a:pt x="360425" y="99949"/>
                </a:lnTo>
                <a:lnTo>
                  <a:pt x="327660" y="56387"/>
                </a:lnTo>
                <a:lnTo>
                  <a:pt x="282956" y="23622"/>
                </a:lnTo>
                <a:lnTo>
                  <a:pt x="230250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48" y="15493"/>
                </a:lnTo>
                <a:lnTo>
                  <a:pt x="70103" y="43687"/>
                </a:lnTo>
                <a:lnTo>
                  <a:pt x="32765" y="84454"/>
                </a:lnTo>
                <a:lnTo>
                  <a:pt x="9144" y="134492"/>
                </a:lnTo>
                <a:lnTo>
                  <a:pt x="0" y="191642"/>
                </a:lnTo>
                <a:lnTo>
                  <a:pt x="888" y="201675"/>
                </a:lnTo>
                <a:lnTo>
                  <a:pt x="1777" y="211709"/>
                </a:lnTo>
                <a:lnTo>
                  <a:pt x="4572" y="230759"/>
                </a:lnTo>
                <a:lnTo>
                  <a:pt x="23622" y="281559"/>
                </a:lnTo>
                <a:lnTo>
                  <a:pt x="50926" y="325120"/>
                </a:lnTo>
                <a:lnTo>
                  <a:pt x="70993" y="354202"/>
                </a:lnTo>
                <a:lnTo>
                  <a:pt x="97409" y="401447"/>
                </a:lnTo>
                <a:lnTo>
                  <a:pt x="110998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11623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0"/>
                </a:moveTo>
                <a:lnTo>
                  <a:pt x="31241" y="106045"/>
                </a:lnTo>
                <a:lnTo>
                  <a:pt x="0" y="248412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04944" y="716280"/>
            <a:ext cx="134111" cy="28956"/>
          </a:xfrm>
          <a:custGeom>
            <a:avLst/>
            <a:gdLst/>
            <a:ahLst/>
            <a:cxnLst/>
            <a:rect l="l" t="t" r="r" b="b"/>
            <a:pathLst>
              <a:path w="134111" h="28956">
                <a:moveTo>
                  <a:pt x="0" y="2667"/>
                </a:moveTo>
                <a:lnTo>
                  <a:pt x="30860" y="28956"/>
                </a:lnTo>
                <a:lnTo>
                  <a:pt x="61594" y="2667"/>
                </a:lnTo>
                <a:lnTo>
                  <a:pt x="64388" y="889"/>
                </a:lnTo>
                <a:lnTo>
                  <a:pt x="67055" y="0"/>
                </a:lnTo>
                <a:lnTo>
                  <a:pt x="69722" y="889"/>
                </a:lnTo>
                <a:lnTo>
                  <a:pt x="72516" y="2667"/>
                </a:lnTo>
                <a:lnTo>
                  <a:pt x="103250" y="28956"/>
                </a:lnTo>
                <a:lnTo>
                  <a:pt x="134111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95800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99638" y="902969"/>
            <a:ext cx="304800" cy="306324"/>
          </a:xfrm>
          <a:custGeom>
            <a:avLst/>
            <a:gdLst/>
            <a:ahLst/>
            <a:cxnLst/>
            <a:rect l="l" t="t" r="r" b="b"/>
            <a:pathLst>
              <a:path w="304800" h="306324">
                <a:moveTo>
                  <a:pt x="152146" y="0"/>
                </a:moveTo>
                <a:lnTo>
                  <a:pt x="144399" y="634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3"/>
                </a:lnTo>
                <a:lnTo>
                  <a:pt x="107314" y="7112"/>
                </a:lnTo>
                <a:lnTo>
                  <a:pt x="67183" y="26034"/>
                </a:lnTo>
                <a:lnTo>
                  <a:pt x="34798" y="55752"/>
                </a:lnTo>
                <a:lnTo>
                  <a:pt x="18287" y="80644"/>
                </a:lnTo>
                <a:lnTo>
                  <a:pt x="14731" y="87121"/>
                </a:lnTo>
                <a:lnTo>
                  <a:pt x="11811" y="93599"/>
                </a:lnTo>
                <a:lnTo>
                  <a:pt x="9398" y="100710"/>
                </a:lnTo>
                <a:lnTo>
                  <a:pt x="7112" y="107822"/>
                </a:lnTo>
                <a:lnTo>
                  <a:pt x="4699" y="114934"/>
                </a:lnTo>
                <a:lnTo>
                  <a:pt x="2920" y="122681"/>
                </a:lnTo>
                <a:lnTo>
                  <a:pt x="1778" y="129793"/>
                </a:lnTo>
                <a:lnTo>
                  <a:pt x="635" y="137413"/>
                </a:lnTo>
                <a:lnTo>
                  <a:pt x="0" y="145160"/>
                </a:lnTo>
                <a:lnTo>
                  <a:pt x="0" y="153415"/>
                </a:lnTo>
                <a:lnTo>
                  <a:pt x="0" y="161162"/>
                </a:lnTo>
                <a:lnTo>
                  <a:pt x="635" y="168909"/>
                </a:lnTo>
                <a:lnTo>
                  <a:pt x="1778" y="176529"/>
                </a:lnTo>
                <a:lnTo>
                  <a:pt x="2920" y="184276"/>
                </a:lnTo>
                <a:lnTo>
                  <a:pt x="18287" y="226313"/>
                </a:lnTo>
                <a:lnTo>
                  <a:pt x="21843" y="232790"/>
                </a:lnTo>
                <a:lnTo>
                  <a:pt x="55372" y="271399"/>
                </a:lnTo>
                <a:lnTo>
                  <a:pt x="79628" y="287908"/>
                </a:lnTo>
                <a:lnTo>
                  <a:pt x="86106" y="291464"/>
                </a:lnTo>
                <a:lnTo>
                  <a:pt x="93090" y="294513"/>
                </a:lnTo>
                <a:lnTo>
                  <a:pt x="100202" y="296799"/>
                </a:lnTo>
                <a:lnTo>
                  <a:pt x="107314" y="299212"/>
                </a:lnTo>
                <a:lnTo>
                  <a:pt x="144399" y="306324"/>
                </a:lnTo>
                <a:lnTo>
                  <a:pt x="152146" y="306324"/>
                </a:lnTo>
                <a:lnTo>
                  <a:pt x="160400" y="306324"/>
                </a:lnTo>
                <a:lnTo>
                  <a:pt x="168021" y="305688"/>
                </a:lnTo>
                <a:lnTo>
                  <a:pt x="204597" y="296799"/>
                </a:lnTo>
                <a:lnTo>
                  <a:pt x="211709" y="294513"/>
                </a:lnTo>
                <a:lnTo>
                  <a:pt x="218186" y="291464"/>
                </a:lnTo>
                <a:lnTo>
                  <a:pt x="224662" y="287908"/>
                </a:lnTo>
                <a:lnTo>
                  <a:pt x="231139" y="284352"/>
                </a:lnTo>
                <a:lnTo>
                  <a:pt x="270001" y="250570"/>
                </a:lnTo>
                <a:lnTo>
                  <a:pt x="285876" y="226313"/>
                </a:lnTo>
                <a:lnTo>
                  <a:pt x="289433" y="219837"/>
                </a:lnTo>
                <a:lnTo>
                  <a:pt x="292353" y="212725"/>
                </a:lnTo>
                <a:lnTo>
                  <a:pt x="295401" y="206120"/>
                </a:lnTo>
                <a:lnTo>
                  <a:pt x="297688" y="199135"/>
                </a:lnTo>
                <a:lnTo>
                  <a:pt x="300100" y="191388"/>
                </a:lnTo>
                <a:lnTo>
                  <a:pt x="301244" y="184276"/>
                </a:lnTo>
                <a:lnTo>
                  <a:pt x="303022" y="176529"/>
                </a:lnTo>
                <a:lnTo>
                  <a:pt x="303657" y="168909"/>
                </a:lnTo>
                <a:lnTo>
                  <a:pt x="304164" y="161162"/>
                </a:lnTo>
                <a:lnTo>
                  <a:pt x="304800" y="153415"/>
                </a:lnTo>
                <a:lnTo>
                  <a:pt x="304164" y="145160"/>
                </a:lnTo>
                <a:lnTo>
                  <a:pt x="303657" y="137413"/>
                </a:lnTo>
                <a:lnTo>
                  <a:pt x="303022" y="129793"/>
                </a:lnTo>
                <a:lnTo>
                  <a:pt x="301244" y="122681"/>
                </a:lnTo>
                <a:lnTo>
                  <a:pt x="300100" y="114934"/>
                </a:lnTo>
                <a:lnTo>
                  <a:pt x="297688" y="107822"/>
                </a:lnTo>
                <a:lnTo>
                  <a:pt x="295401" y="100710"/>
                </a:lnTo>
                <a:lnTo>
                  <a:pt x="292353" y="93599"/>
                </a:lnTo>
                <a:lnTo>
                  <a:pt x="289433" y="87121"/>
                </a:lnTo>
                <a:lnTo>
                  <a:pt x="285876" y="80644"/>
                </a:lnTo>
                <a:lnTo>
                  <a:pt x="282448" y="74040"/>
                </a:lnTo>
                <a:lnTo>
                  <a:pt x="249427" y="34925"/>
                </a:lnTo>
                <a:lnTo>
                  <a:pt x="231139" y="22478"/>
                </a:lnTo>
                <a:lnTo>
                  <a:pt x="224662" y="18922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4"/>
                </a:lnTo>
                <a:lnTo>
                  <a:pt x="152146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36214" y="939546"/>
            <a:ext cx="233172" cy="233171"/>
          </a:xfrm>
          <a:custGeom>
            <a:avLst/>
            <a:gdLst/>
            <a:ahLst/>
            <a:cxnLst/>
            <a:rect l="l" t="t" r="r" b="b"/>
            <a:pathLst>
              <a:path w="233172" h="233171">
                <a:moveTo>
                  <a:pt x="116332" y="0"/>
                </a:moveTo>
                <a:lnTo>
                  <a:pt x="104521" y="634"/>
                </a:lnTo>
                <a:lnTo>
                  <a:pt x="92837" y="2412"/>
                </a:lnTo>
                <a:lnTo>
                  <a:pt x="51688" y="19938"/>
                </a:lnTo>
                <a:lnTo>
                  <a:pt x="19938" y="51688"/>
                </a:lnTo>
                <a:lnTo>
                  <a:pt x="2412" y="93344"/>
                </a:lnTo>
                <a:lnTo>
                  <a:pt x="0" y="116839"/>
                </a:lnTo>
                <a:lnTo>
                  <a:pt x="9398" y="162051"/>
                </a:lnTo>
                <a:lnTo>
                  <a:pt x="34036" y="199136"/>
                </a:lnTo>
                <a:lnTo>
                  <a:pt x="71120" y="223774"/>
                </a:lnTo>
                <a:lnTo>
                  <a:pt x="116332" y="233171"/>
                </a:lnTo>
                <a:lnTo>
                  <a:pt x="161544" y="223774"/>
                </a:lnTo>
                <a:lnTo>
                  <a:pt x="198500" y="199136"/>
                </a:lnTo>
                <a:lnTo>
                  <a:pt x="223774" y="162051"/>
                </a:lnTo>
                <a:lnTo>
                  <a:pt x="233172" y="116839"/>
                </a:lnTo>
                <a:lnTo>
                  <a:pt x="223774" y="71627"/>
                </a:lnTo>
                <a:lnTo>
                  <a:pt x="198500" y="34670"/>
                </a:lnTo>
                <a:lnTo>
                  <a:pt x="161544" y="9398"/>
                </a:lnTo>
                <a:lnTo>
                  <a:pt x="116332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69741" y="974597"/>
            <a:ext cx="82296" cy="82296"/>
          </a:xfrm>
          <a:custGeom>
            <a:avLst/>
            <a:gdLst/>
            <a:ahLst/>
            <a:cxnLst/>
            <a:rect l="l" t="t" r="r" b="b"/>
            <a:pathLst>
              <a:path w="82296" h="82296">
                <a:moveTo>
                  <a:pt x="0" y="82296"/>
                </a:moveTo>
                <a:lnTo>
                  <a:pt x="635" y="73405"/>
                </a:lnTo>
                <a:lnTo>
                  <a:pt x="1778" y="65659"/>
                </a:lnTo>
                <a:lnTo>
                  <a:pt x="18923" y="29590"/>
                </a:lnTo>
                <a:lnTo>
                  <a:pt x="50292" y="5968"/>
                </a:lnTo>
                <a:lnTo>
                  <a:pt x="58038" y="3555"/>
                </a:lnTo>
                <a:lnTo>
                  <a:pt x="65659" y="1142"/>
                </a:lnTo>
                <a:lnTo>
                  <a:pt x="74041" y="0"/>
                </a:lnTo>
                <a:lnTo>
                  <a:pt x="82296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46526" y="1159002"/>
            <a:ext cx="149351" cy="147827"/>
          </a:xfrm>
          <a:custGeom>
            <a:avLst/>
            <a:gdLst/>
            <a:ahLst/>
            <a:cxnLst/>
            <a:rect l="l" t="t" r="r" b="b"/>
            <a:pathLst>
              <a:path w="149351" h="147827">
                <a:moveTo>
                  <a:pt x="0" y="24637"/>
                </a:moveTo>
                <a:lnTo>
                  <a:pt x="120396" y="144272"/>
                </a:lnTo>
                <a:lnTo>
                  <a:pt x="122174" y="145414"/>
                </a:lnTo>
                <a:lnTo>
                  <a:pt x="123951" y="146685"/>
                </a:lnTo>
                <a:lnTo>
                  <a:pt x="126364" y="147193"/>
                </a:lnTo>
                <a:lnTo>
                  <a:pt x="128650" y="147827"/>
                </a:lnTo>
                <a:lnTo>
                  <a:pt x="131063" y="147193"/>
                </a:lnTo>
                <a:lnTo>
                  <a:pt x="132841" y="146685"/>
                </a:lnTo>
                <a:lnTo>
                  <a:pt x="135127" y="145414"/>
                </a:lnTo>
                <a:lnTo>
                  <a:pt x="136906" y="144272"/>
                </a:lnTo>
                <a:lnTo>
                  <a:pt x="145796" y="135509"/>
                </a:lnTo>
                <a:lnTo>
                  <a:pt x="147574" y="133731"/>
                </a:lnTo>
                <a:lnTo>
                  <a:pt x="148716" y="131318"/>
                </a:lnTo>
                <a:lnTo>
                  <a:pt x="149351" y="129032"/>
                </a:lnTo>
                <a:lnTo>
                  <a:pt x="149351" y="127253"/>
                </a:lnTo>
                <a:lnTo>
                  <a:pt x="149351" y="124968"/>
                </a:lnTo>
                <a:lnTo>
                  <a:pt x="148716" y="122555"/>
                </a:lnTo>
                <a:lnTo>
                  <a:pt x="147574" y="120776"/>
                </a:lnTo>
                <a:lnTo>
                  <a:pt x="145796" y="118490"/>
                </a:lnTo>
                <a:lnTo>
                  <a:pt x="26035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11673" y="5024628"/>
            <a:ext cx="68177" cy="118872"/>
          </a:xfrm>
          <a:custGeom>
            <a:avLst/>
            <a:gdLst/>
            <a:ahLst/>
            <a:cxnLst/>
            <a:rect l="l" t="t" r="r" b="b"/>
            <a:pathLst>
              <a:path w="68177" h="118872">
                <a:moveTo>
                  <a:pt x="0" y="0"/>
                </a:moveTo>
                <a:lnTo>
                  <a:pt x="68177" y="118872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11673" y="4577334"/>
            <a:ext cx="1033272" cy="566166"/>
          </a:xfrm>
          <a:custGeom>
            <a:avLst/>
            <a:gdLst/>
            <a:ahLst/>
            <a:cxnLst/>
            <a:rect l="l" t="t" r="r" b="b"/>
            <a:pathLst>
              <a:path w="1033272" h="566165">
                <a:moveTo>
                  <a:pt x="965094" y="566165"/>
                </a:moveTo>
                <a:lnTo>
                  <a:pt x="1033272" y="447293"/>
                </a:lnTo>
                <a:lnTo>
                  <a:pt x="776731" y="0"/>
                </a:lnTo>
                <a:lnTo>
                  <a:pt x="256539" y="0"/>
                </a:lnTo>
                <a:lnTo>
                  <a:pt x="0" y="447293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34355" y="4056888"/>
            <a:ext cx="539496" cy="466344"/>
          </a:xfrm>
          <a:custGeom>
            <a:avLst/>
            <a:gdLst/>
            <a:ahLst/>
            <a:cxnLst/>
            <a:rect l="l" t="t" r="r" b="b"/>
            <a:pathLst>
              <a:path w="539496" h="466344">
                <a:moveTo>
                  <a:pt x="405765" y="0"/>
                </a:moveTo>
                <a:lnTo>
                  <a:pt x="133731" y="0"/>
                </a:lnTo>
                <a:lnTo>
                  <a:pt x="0" y="233172"/>
                </a:lnTo>
                <a:lnTo>
                  <a:pt x="133731" y="466344"/>
                </a:lnTo>
                <a:lnTo>
                  <a:pt x="405765" y="466344"/>
                </a:lnTo>
                <a:lnTo>
                  <a:pt x="539496" y="233172"/>
                </a:lnTo>
                <a:lnTo>
                  <a:pt x="40576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01339" y="3630167"/>
            <a:ext cx="1033272" cy="893063"/>
          </a:xfrm>
          <a:custGeom>
            <a:avLst/>
            <a:gdLst/>
            <a:ahLst/>
            <a:cxnLst/>
            <a:rect l="l" t="t" r="r" b="b"/>
            <a:pathLst>
              <a:path w="1033272" h="893063">
                <a:moveTo>
                  <a:pt x="777113" y="0"/>
                </a:moveTo>
                <a:lnTo>
                  <a:pt x="256159" y="0"/>
                </a:lnTo>
                <a:lnTo>
                  <a:pt x="0" y="446531"/>
                </a:lnTo>
                <a:lnTo>
                  <a:pt x="256159" y="893063"/>
                </a:lnTo>
                <a:lnTo>
                  <a:pt x="777113" y="893063"/>
                </a:lnTo>
                <a:lnTo>
                  <a:pt x="1033272" y="446531"/>
                </a:lnTo>
                <a:lnTo>
                  <a:pt x="77711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31870" y="4577334"/>
            <a:ext cx="451103" cy="391667"/>
          </a:xfrm>
          <a:custGeom>
            <a:avLst/>
            <a:gdLst/>
            <a:ahLst/>
            <a:cxnLst/>
            <a:rect l="l" t="t" r="r" b="b"/>
            <a:pathLst>
              <a:path w="451103" h="391667">
                <a:moveTo>
                  <a:pt x="0" y="195833"/>
                </a:moveTo>
                <a:lnTo>
                  <a:pt x="112267" y="391667"/>
                </a:lnTo>
                <a:lnTo>
                  <a:pt x="338835" y="391667"/>
                </a:lnTo>
                <a:lnTo>
                  <a:pt x="451103" y="195833"/>
                </a:lnTo>
                <a:lnTo>
                  <a:pt x="338835" y="0"/>
                </a:lnTo>
                <a:lnTo>
                  <a:pt x="112267" y="0"/>
                </a:lnTo>
                <a:lnTo>
                  <a:pt x="0" y="195833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70576" y="4867655"/>
            <a:ext cx="312420" cy="275842"/>
          </a:xfrm>
          <a:custGeom>
            <a:avLst/>
            <a:gdLst/>
            <a:ahLst/>
            <a:cxnLst/>
            <a:rect l="l" t="t" r="r" b="b"/>
            <a:pathLst>
              <a:path w="312420" h="275842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3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1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6"/>
                </a:lnTo>
                <a:lnTo>
                  <a:pt x="48513" y="193013"/>
                </a:lnTo>
                <a:lnTo>
                  <a:pt x="51181" y="199739"/>
                </a:lnTo>
                <a:lnTo>
                  <a:pt x="53848" y="206024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3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5377" y="275842"/>
                </a:lnTo>
                <a:lnTo>
                  <a:pt x="74460" y="275842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8" y="254067"/>
                </a:lnTo>
                <a:lnTo>
                  <a:pt x="278257" y="251364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6" y="206926"/>
                </a:lnTo>
                <a:lnTo>
                  <a:pt x="151257" y="206926"/>
                </a:lnTo>
                <a:lnTo>
                  <a:pt x="146303" y="206024"/>
                </a:lnTo>
                <a:lnTo>
                  <a:pt x="141859" y="204683"/>
                </a:lnTo>
                <a:lnTo>
                  <a:pt x="136906" y="203342"/>
                </a:lnTo>
                <a:lnTo>
                  <a:pt x="109093" y="175516"/>
                </a:lnTo>
                <a:lnTo>
                  <a:pt x="105537" y="161143"/>
                </a:lnTo>
                <a:lnTo>
                  <a:pt x="105537" y="151274"/>
                </a:lnTo>
                <a:lnTo>
                  <a:pt x="124333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7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7" y="61048"/>
                </a:lnTo>
                <a:lnTo>
                  <a:pt x="277368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20" h="275842">
                <a:moveTo>
                  <a:pt x="212344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842" y="275842"/>
                </a:lnTo>
                <a:lnTo>
                  <a:pt x="185577" y="275842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1" y="261235"/>
                </a:lnTo>
                <a:lnTo>
                  <a:pt x="205994" y="258551"/>
                </a:lnTo>
                <a:lnTo>
                  <a:pt x="212344" y="255408"/>
                </a:lnTo>
                <a:close/>
              </a:path>
              <a:path w="312420" h="275842">
                <a:moveTo>
                  <a:pt x="276733" y="255408"/>
                </a:moveTo>
                <a:lnTo>
                  <a:pt x="212344" y="255408"/>
                </a:lnTo>
                <a:lnTo>
                  <a:pt x="237489" y="275606"/>
                </a:lnTo>
                <a:lnTo>
                  <a:pt x="237959" y="275842"/>
                </a:lnTo>
                <a:lnTo>
                  <a:pt x="257042" y="275842"/>
                </a:lnTo>
                <a:lnTo>
                  <a:pt x="258952" y="274265"/>
                </a:lnTo>
                <a:lnTo>
                  <a:pt x="274193" y="258992"/>
                </a:lnTo>
                <a:lnTo>
                  <a:pt x="276098" y="256750"/>
                </a:lnTo>
                <a:lnTo>
                  <a:pt x="276733" y="255408"/>
                </a:lnTo>
                <a:close/>
              </a:path>
              <a:path w="312420" h="275842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3" y="151274"/>
                </a:lnTo>
                <a:lnTo>
                  <a:pt x="206883" y="161143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4"/>
                </a:lnTo>
                <a:lnTo>
                  <a:pt x="161162" y="206926"/>
                </a:lnTo>
                <a:lnTo>
                  <a:pt x="258116" y="206926"/>
                </a:lnTo>
                <a:lnTo>
                  <a:pt x="258572" y="206024"/>
                </a:lnTo>
                <a:lnTo>
                  <a:pt x="261238" y="199739"/>
                </a:lnTo>
                <a:lnTo>
                  <a:pt x="263906" y="193013"/>
                </a:lnTo>
                <a:lnTo>
                  <a:pt x="265684" y="186726"/>
                </a:lnTo>
                <a:lnTo>
                  <a:pt x="298069" y="183142"/>
                </a:lnTo>
                <a:lnTo>
                  <a:pt x="312420" y="166988"/>
                </a:lnTo>
                <a:lnTo>
                  <a:pt x="312420" y="145427"/>
                </a:lnTo>
                <a:lnTo>
                  <a:pt x="265684" y="125691"/>
                </a:lnTo>
                <a:lnTo>
                  <a:pt x="263906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20" h="275842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4" y="57010"/>
                </a:lnTo>
                <a:lnTo>
                  <a:pt x="205994" y="53873"/>
                </a:lnTo>
                <a:lnTo>
                  <a:pt x="199771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20" h="275842">
                <a:moveTo>
                  <a:pt x="248285" y="33667"/>
                </a:moveTo>
                <a:lnTo>
                  <a:pt x="245490" y="33667"/>
                </a:lnTo>
                <a:lnTo>
                  <a:pt x="240157" y="35471"/>
                </a:lnTo>
                <a:lnTo>
                  <a:pt x="237489" y="37249"/>
                </a:lnTo>
                <a:lnTo>
                  <a:pt x="212344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26479" y="4056888"/>
            <a:ext cx="172212" cy="188975"/>
          </a:xfrm>
          <a:custGeom>
            <a:avLst/>
            <a:gdLst/>
            <a:ahLst/>
            <a:cxnLst/>
            <a:rect l="l" t="t" r="r" b="b"/>
            <a:pathLst>
              <a:path w="172212" h="188975">
                <a:moveTo>
                  <a:pt x="123952" y="0"/>
                </a:moveTo>
                <a:lnTo>
                  <a:pt x="90678" y="14249"/>
                </a:lnTo>
                <a:lnTo>
                  <a:pt x="87375" y="17487"/>
                </a:lnTo>
                <a:lnTo>
                  <a:pt x="84836" y="21361"/>
                </a:lnTo>
                <a:lnTo>
                  <a:pt x="82169" y="25247"/>
                </a:lnTo>
                <a:lnTo>
                  <a:pt x="80264" y="29121"/>
                </a:lnTo>
                <a:lnTo>
                  <a:pt x="78232" y="33655"/>
                </a:lnTo>
                <a:lnTo>
                  <a:pt x="76962" y="42710"/>
                </a:lnTo>
                <a:lnTo>
                  <a:pt x="76327" y="47904"/>
                </a:lnTo>
                <a:lnTo>
                  <a:pt x="76962" y="55003"/>
                </a:lnTo>
                <a:lnTo>
                  <a:pt x="78994" y="62141"/>
                </a:lnTo>
                <a:lnTo>
                  <a:pt x="81534" y="68605"/>
                </a:lnTo>
                <a:lnTo>
                  <a:pt x="84836" y="74434"/>
                </a:lnTo>
                <a:lnTo>
                  <a:pt x="0" y="173443"/>
                </a:lnTo>
                <a:lnTo>
                  <a:pt x="9779" y="180543"/>
                </a:lnTo>
                <a:lnTo>
                  <a:pt x="18923" y="188975"/>
                </a:lnTo>
                <a:lnTo>
                  <a:pt x="103759" y="90589"/>
                </a:lnTo>
                <a:lnTo>
                  <a:pt x="144221" y="90589"/>
                </a:lnTo>
                <a:lnTo>
                  <a:pt x="146812" y="89319"/>
                </a:lnTo>
                <a:lnTo>
                  <a:pt x="150622" y="86728"/>
                </a:lnTo>
                <a:lnTo>
                  <a:pt x="154559" y="84124"/>
                </a:lnTo>
                <a:lnTo>
                  <a:pt x="172212" y="47904"/>
                </a:lnTo>
                <a:lnTo>
                  <a:pt x="171577" y="42710"/>
                </a:lnTo>
                <a:lnTo>
                  <a:pt x="170815" y="38176"/>
                </a:lnTo>
                <a:lnTo>
                  <a:pt x="168275" y="29121"/>
                </a:lnTo>
                <a:lnTo>
                  <a:pt x="166370" y="25247"/>
                </a:lnTo>
                <a:lnTo>
                  <a:pt x="163703" y="21361"/>
                </a:lnTo>
                <a:lnTo>
                  <a:pt x="161162" y="17487"/>
                </a:lnTo>
                <a:lnTo>
                  <a:pt x="154559" y="10998"/>
                </a:lnTo>
                <a:lnTo>
                  <a:pt x="150622" y="8420"/>
                </a:lnTo>
                <a:lnTo>
                  <a:pt x="146812" y="5829"/>
                </a:lnTo>
                <a:lnTo>
                  <a:pt x="142875" y="3898"/>
                </a:lnTo>
                <a:lnTo>
                  <a:pt x="133731" y="1295"/>
                </a:lnTo>
                <a:lnTo>
                  <a:pt x="129159" y="660"/>
                </a:lnTo>
                <a:lnTo>
                  <a:pt x="123952" y="0"/>
                </a:lnTo>
                <a:close/>
              </a:path>
              <a:path w="172212" h="188975">
                <a:moveTo>
                  <a:pt x="144221" y="90589"/>
                </a:moveTo>
                <a:lnTo>
                  <a:pt x="103759" y="90589"/>
                </a:lnTo>
                <a:lnTo>
                  <a:pt x="108331" y="92557"/>
                </a:lnTo>
                <a:lnTo>
                  <a:pt x="113537" y="93853"/>
                </a:lnTo>
                <a:lnTo>
                  <a:pt x="123952" y="95123"/>
                </a:lnTo>
                <a:lnTo>
                  <a:pt x="129159" y="94487"/>
                </a:lnTo>
                <a:lnTo>
                  <a:pt x="138303" y="93192"/>
                </a:lnTo>
                <a:lnTo>
                  <a:pt x="142875" y="91249"/>
                </a:lnTo>
                <a:lnTo>
                  <a:pt x="144221" y="90589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67400" y="4084320"/>
            <a:ext cx="137160" cy="158470"/>
          </a:xfrm>
          <a:custGeom>
            <a:avLst/>
            <a:gdLst/>
            <a:ahLst/>
            <a:cxnLst/>
            <a:rect l="l" t="t" r="r" b="b"/>
            <a:pathLst>
              <a:path w="137160" h="158470">
                <a:moveTo>
                  <a:pt x="97608" y="91960"/>
                </a:moveTo>
                <a:lnTo>
                  <a:pt x="65912" y="91960"/>
                </a:lnTo>
                <a:lnTo>
                  <a:pt x="117475" y="158470"/>
                </a:lnTo>
                <a:lnTo>
                  <a:pt x="126619" y="150647"/>
                </a:lnTo>
                <a:lnTo>
                  <a:pt x="137160" y="143484"/>
                </a:lnTo>
                <a:lnTo>
                  <a:pt x="97608" y="91960"/>
                </a:lnTo>
                <a:close/>
              </a:path>
              <a:path w="137160" h="158470">
                <a:moveTo>
                  <a:pt x="51562" y="0"/>
                </a:moveTo>
                <a:lnTo>
                  <a:pt x="41783" y="0"/>
                </a:lnTo>
                <a:lnTo>
                  <a:pt x="37211" y="673"/>
                </a:lnTo>
                <a:lnTo>
                  <a:pt x="32638" y="1981"/>
                </a:lnTo>
                <a:lnTo>
                  <a:pt x="28701" y="3924"/>
                </a:lnTo>
                <a:lnTo>
                  <a:pt x="24129" y="5867"/>
                </a:lnTo>
                <a:lnTo>
                  <a:pt x="20192" y="8496"/>
                </a:lnTo>
                <a:lnTo>
                  <a:pt x="17017" y="11112"/>
                </a:lnTo>
                <a:lnTo>
                  <a:pt x="10413" y="17627"/>
                </a:lnTo>
                <a:lnTo>
                  <a:pt x="7874" y="21526"/>
                </a:lnTo>
                <a:lnTo>
                  <a:pt x="5207" y="25450"/>
                </a:lnTo>
                <a:lnTo>
                  <a:pt x="3301" y="29349"/>
                </a:lnTo>
                <a:lnTo>
                  <a:pt x="2032" y="33908"/>
                </a:lnTo>
                <a:lnTo>
                  <a:pt x="635" y="39141"/>
                </a:lnTo>
                <a:lnTo>
                  <a:pt x="0" y="43713"/>
                </a:lnTo>
                <a:lnTo>
                  <a:pt x="0" y="53479"/>
                </a:lnTo>
                <a:lnTo>
                  <a:pt x="635" y="58051"/>
                </a:lnTo>
                <a:lnTo>
                  <a:pt x="2032" y="62610"/>
                </a:lnTo>
                <a:lnTo>
                  <a:pt x="3937" y="66535"/>
                </a:lnTo>
                <a:lnTo>
                  <a:pt x="5841" y="71107"/>
                </a:lnTo>
                <a:lnTo>
                  <a:pt x="8509" y="74358"/>
                </a:lnTo>
                <a:lnTo>
                  <a:pt x="11049" y="78257"/>
                </a:lnTo>
                <a:lnTo>
                  <a:pt x="17652" y="84772"/>
                </a:lnTo>
                <a:lnTo>
                  <a:pt x="45720" y="95211"/>
                </a:lnTo>
                <a:lnTo>
                  <a:pt x="52959" y="95211"/>
                </a:lnTo>
                <a:lnTo>
                  <a:pt x="59436" y="93903"/>
                </a:lnTo>
                <a:lnTo>
                  <a:pt x="65912" y="91960"/>
                </a:lnTo>
                <a:lnTo>
                  <a:pt x="97608" y="91960"/>
                </a:lnTo>
                <a:lnTo>
                  <a:pt x="85598" y="76314"/>
                </a:lnTo>
                <a:lnTo>
                  <a:pt x="88773" y="71742"/>
                </a:lnTo>
                <a:lnTo>
                  <a:pt x="91439" y="67182"/>
                </a:lnTo>
                <a:lnTo>
                  <a:pt x="93345" y="61975"/>
                </a:lnTo>
                <a:lnTo>
                  <a:pt x="94741" y="56095"/>
                </a:lnTo>
                <a:lnTo>
                  <a:pt x="95376" y="51536"/>
                </a:lnTo>
                <a:lnTo>
                  <a:pt x="95376" y="41757"/>
                </a:lnTo>
                <a:lnTo>
                  <a:pt x="93979" y="37198"/>
                </a:lnTo>
                <a:lnTo>
                  <a:pt x="92710" y="32626"/>
                </a:lnTo>
                <a:lnTo>
                  <a:pt x="65277" y="3289"/>
                </a:lnTo>
                <a:lnTo>
                  <a:pt x="56134" y="673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71388" y="4357141"/>
            <a:ext cx="192024" cy="115773"/>
          </a:xfrm>
          <a:custGeom>
            <a:avLst/>
            <a:gdLst/>
            <a:ahLst/>
            <a:cxnLst/>
            <a:rect l="l" t="t" r="r" b="b"/>
            <a:pathLst>
              <a:path w="192024" h="115773">
                <a:moveTo>
                  <a:pt x="49402" y="20688"/>
                </a:moveTo>
                <a:lnTo>
                  <a:pt x="44958" y="21348"/>
                </a:lnTo>
                <a:lnTo>
                  <a:pt x="40386" y="21348"/>
                </a:lnTo>
                <a:lnTo>
                  <a:pt x="31241" y="23914"/>
                </a:lnTo>
                <a:lnTo>
                  <a:pt x="2666" y="53022"/>
                </a:lnTo>
                <a:lnTo>
                  <a:pt x="0" y="66611"/>
                </a:lnTo>
                <a:lnTo>
                  <a:pt x="0" y="71145"/>
                </a:lnTo>
                <a:lnTo>
                  <a:pt x="635" y="75666"/>
                </a:lnTo>
                <a:lnTo>
                  <a:pt x="1904" y="80200"/>
                </a:lnTo>
                <a:lnTo>
                  <a:pt x="3301" y="84734"/>
                </a:lnTo>
                <a:lnTo>
                  <a:pt x="5207" y="88620"/>
                </a:lnTo>
                <a:lnTo>
                  <a:pt x="7112" y="93154"/>
                </a:lnTo>
                <a:lnTo>
                  <a:pt x="9778" y="96380"/>
                </a:lnTo>
                <a:lnTo>
                  <a:pt x="12319" y="100253"/>
                </a:lnTo>
                <a:lnTo>
                  <a:pt x="16256" y="103479"/>
                </a:lnTo>
                <a:lnTo>
                  <a:pt x="46227" y="115773"/>
                </a:lnTo>
                <a:lnTo>
                  <a:pt x="50800" y="115773"/>
                </a:lnTo>
                <a:lnTo>
                  <a:pt x="86613" y="96380"/>
                </a:lnTo>
                <a:lnTo>
                  <a:pt x="95631" y="69850"/>
                </a:lnTo>
                <a:lnTo>
                  <a:pt x="94996" y="62090"/>
                </a:lnTo>
                <a:lnTo>
                  <a:pt x="150632" y="39471"/>
                </a:lnTo>
                <a:lnTo>
                  <a:pt x="85978" y="39471"/>
                </a:lnTo>
                <a:lnTo>
                  <a:pt x="82676" y="36207"/>
                </a:lnTo>
                <a:lnTo>
                  <a:pt x="79375" y="32981"/>
                </a:lnTo>
                <a:lnTo>
                  <a:pt x="58547" y="21983"/>
                </a:lnTo>
                <a:lnTo>
                  <a:pt x="49402" y="20688"/>
                </a:lnTo>
                <a:close/>
              </a:path>
              <a:path w="192024" h="115773">
                <a:moveTo>
                  <a:pt x="182245" y="0"/>
                </a:moveTo>
                <a:lnTo>
                  <a:pt x="85978" y="39471"/>
                </a:lnTo>
                <a:lnTo>
                  <a:pt x="150632" y="39471"/>
                </a:lnTo>
                <a:lnTo>
                  <a:pt x="192024" y="22644"/>
                </a:lnTo>
                <a:lnTo>
                  <a:pt x="186182" y="11633"/>
                </a:lnTo>
                <a:lnTo>
                  <a:pt x="18224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06084" y="4436364"/>
            <a:ext cx="94487" cy="170687"/>
          </a:xfrm>
          <a:custGeom>
            <a:avLst/>
            <a:gdLst/>
            <a:ahLst/>
            <a:cxnLst/>
            <a:rect l="l" t="t" r="r" b="b"/>
            <a:pathLst>
              <a:path w="94487" h="170687">
                <a:moveTo>
                  <a:pt x="39496" y="0"/>
                </a:moveTo>
                <a:lnTo>
                  <a:pt x="36956" y="76238"/>
                </a:lnTo>
                <a:lnTo>
                  <a:pt x="31750" y="77546"/>
                </a:lnTo>
                <a:lnTo>
                  <a:pt x="21336" y="82740"/>
                </a:lnTo>
                <a:lnTo>
                  <a:pt x="16890" y="85991"/>
                </a:lnTo>
                <a:lnTo>
                  <a:pt x="12953" y="89255"/>
                </a:lnTo>
                <a:lnTo>
                  <a:pt x="10413" y="93167"/>
                </a:lnTo>
                <a:lnTo>
                  <a:pt x="7112" y="97066"/>
                </a:lnTo>
                <a:lnTo>
                  <a:pt x="0" y="127685"/>
                </a:lnTo>
                <a:lnTo>
                  <a:pt x="635" y="132245"/>
                </a:lnTo>
                <a:lnTo>
                  <a:pt x="11049" y="153111"/>
                </a:lnTo>
                <a:lnTo>
                  <a:pt x="14224" y="156997"/>
                </a:lnTo>
                <a:lnTo>
                  <a:pt x="17525" y="160261"/>
                </a:lnTo>
                <a:lnTo>
                  <a:pt x="21336" y="162877"/>
                </a:lnTo>
                <a:lnTo>
                  <a:pt x="25273" y="164820"/>
                </a:lnTo>
                <a:lnTo>
                  <a:pt x="29717" y="166763"/>
                </a:lnTo>
                <a:lnTo>
                  <a:pt x="33654" y="168744"/>
                </a:lnTo>
                <a:lnTo>
                  <a:pt x="38226" y="169379"/>
                </a:lnTo>
                <a:lnTo>
                  <a:pt x="42671" y="170053"/>
                </a:lnTo>
                <a:lnTo>
                  <a:pt x="47243" y="170688"/>
                </a:lnTo>
                <a:lnTo>
                  <a:pt x="84074" y="152438"/>
                </a:lnTo>
                <a:lnTo>
                  <a:pt x="94487" y="117932"/>
                </a:lnTo>
                <a:lnTo>
                  <a:pt x="93852" y="113360"/>
                </a:lnTo>
                <a:lnTo>
                  <a:pt x="67310" y="79489"/>
                </a:lnTo>
                <a:lnTo>
                  <a:pt x="61467" y="77546"/>
                </a:lnTo>
                <a:lnTo>
                  <a:pt x="64112" y="1308"/>
                </a:lnTo>
                <a:lnTo>
                  <a:pt x="56261" y="1308"/>
                </a:lnTo>
                <a:lnTo>
                  <a:pt x="39496" y="0"/>
                </a:lnTo>
                <a:close/>
              </a:path>
              <a:path w="94487" h="170687">
                <a:moveTo>
                  <a:pt x="64135" y="660"/>
                </a:moveTo>
                <a:lnTo>
                  <a:pt x="56261" y="1308"/>
                </a:lnTo>
                <a:lnTo>
                  <a:pt x="64112" y="1308"/>
                </a:lnTo>
                <a:lnTo>
                  <a:pt x="64135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73723" y="4306823"/>
            <a:ext cx="172212" cy="94462"/>
          </a:xfrm>
          <a:custGeom>
            <a:avLst/>
            <a:gdLst/>
            <a:ahLst/>
            <a:cxnLst/>
            <a:rect l="l" t="t" r="r" b="b"/>
            <a:pathLst>
              <a:path w="172212" h="94462">
                <a:moveTo>
                  <a:pt x="2666" y="19913"/>
                </a:moveTo>
                <a:lnTo>
                  <a:pt x="1904" y="32130"/>
                </a:lnTo>
                <a:lnTo>
                  <a:pt x="0" y="43700"/>
                </a:lnTo>
                <a:lnTo>
                  <a:pt x="77342" y="53339"/>
                </a:lnTo>
                <a:lnTo>
                  <a:pt x="77977" y="58496"/>
                </a:lnTo>
                <a:lnTo>
                  <a:pt x="79883" y="63626"/>
                </a:lnTo>
                <a:lnTo>
                  <a:pt x="81914" y="67487"/>
                </a:lnTo>
                <a:lnTo>
                  <a:pt x="83820" y="71996"/>
                </a:lnTo>
                <a:lnTo>
                  <a:pt x="86487" y="75831"/>
                </a:lnTo>
                <a:lnTo>
                  <a:pt x="89662" y="79044"/>
                </a:lnTo>
                <a:lnTo>
                  <a:pt x="92963" y="82257"/>
                </a:lnTo>
                <a:lnTo>
                  <a:pt x="96138" y="85458"/>
                </a:lnTo>
                <a:lnTo>
                  <a:pt x="122174" y="94462"/>
                </a:lnTo>
                <a:lnTo>
                  <a:pt x="126746" y="94462"/>
                </a:lnTo>
                <a:lnTo>
                  <a:pt x="135762" y="93167"/>
                </a:lnTo>
                <a:lnTo>
                  <a:pt x="140335" y="91249"/>
                </a:lnTo>
                <a:lnTo>
                  <a:pt x="144906" y="89966"/>
                </a:lnTo>
                <a:lnTo>
                  <a:pt x="164973" y="71335"/>
                </a:lnTo>
                <a:lnTo>
                  <a:pt x="167639" y="67487"/>
                </a:lnTo>
                <a:lnTo>
                  <a:pt x="170179" y="58496"/>
                </a:lnTo>
                <a:lnTo>
                  <a:pt x="171576" y="54622"/>
                </a:lnTo>
                <a:lnTo>
                  <a:pt x="172212" y="49491"/>
                </a:lnTo>
                <a:lnTo>
                  <a:pt x="172212" y="44996"/>
                </a:lnTo>
                <a:lnTo>
                  <a:pt x="170941" y="35991"/>
                </a:lnTo>
                <a:lnTo>
                  <a:pt x="168910" y="31495"/>
                </a:lnTo>
                <a:lnTo>
                  <a:pt x="168097" y="29578"/>
                </a:lnTo>
                <a:lnTo>
                  <a:pt x="80517" y="29578"/>
                </a:lnTo>
                <a:lnTo>
                  <a:pt x="2666" y="19913"/>
                </a:lnTo>
                <a:close/>
              </a:path>
              <a:path w="172212" h="94462">
                <a:moveTo>
                  <a:pt x="122174" y="0"/>
                </a:moveTo>
                <a:lnTo>
                  <a:pt x="87756" y="17360"/>
                </a:lnTo>
                <a:lnTo>
                  <a:pt x="80517" y="29578"/>
                </a:lnTo>
                <a:lnTo>
                  <a:pt x="168097" y="29578"/>
                </a:lnTo>
                <a:lnTo>
                  <a:pt x="148843" y="7073"/>
                </a:lnTo>
                <a:lnTo>
                  <a:pt x="144906" y="4495"/>
                </a:lnTo>
                <a:lnTo>
                  <a:pt x="131190" y="660"/>
                </a:lnTo>
                <a:lnTo>
                  <a:pt x="126746" y="660"/>
                </a:lnTo>
                <a:lnTo>
                  <a:pt x="12217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61888" y="4223029"/>
            <a:ext cx="201167" cy="202666"/>
          </a:xfrm>
          <a:custGeom>
            <a:avLst/>
            <a:gdLst/>
            <a:ahLst/>
            <a:cxnLst/>
            <a:rect l="l" t="t" r="r" b="b"/>
            <a:pathLst>
              <a:path w="201167" h="202666">
                <a:moveTo>
                  <a:pt x="100584" y="0"/>
                </a:moveTo>
                <a:lnTo>
                  <a:pt x="61595" y="7823"/>
                </a:lnTo>
                <a:lnTo>
                  <a:pt x="29845" y="29959"/>
                </a:lnTo>
                <a:lnTo>
                  <a:pt x="7747" y="61899"/>
                </a:lnTo>
                <a:lnTo>
                  <a:pt x="0" y="101015"/>
                </a:lnTo>
                <a:lnTo>
                  <a:pt x="635" y="111417"/>
                </a:lnTo>
                <a:lnTo>
                  <a:pt x="12319" y="149225"/>
                </a:lnTo>
                <a:lnTo>
                  <a:pt x="36957" y="179184"/>
                </a:lnTo>
                <a:lnTo>
                  <a:pt x="70738" y="198107"/>
                </a:lnTo>
                <a:lnTo>
                  <a:pt x="100584" y="202666"/>
                </a:lnTo>
                <a:lnTo>
                  <a:pt x="110998" y="201993"/>
                </a:lnTo>
                <a:lnTo>
                  <a:pt x="148589" y="190284"/>
                </a:lnTo>
                <a:lnTo>
                  <a:pt x="178435" y="165506"/>
                </a:lnTo>
                <a:lnTo>
                  <a:pt x="197231" y="131610"/>
                </a:lnTo>
                <a:lnTo>
                  <a:pt x="201167" y="111417"/>
                </a:lnTo>
                <a:lnTo>
                  <a:pt x="201167" y="91224"/>
                </a:lnTo>
                <a:lnTo>
                  <a:pt x="199262" y="80784"/>
                </a:lnTo>
                <a:lnTo>
                  <a:pt x="197231" y="71018"/>
                </a:lnTo>
                <a:lnTo>
                  <a:pt x="193294" y="61899"/>
                </a:lnTo>
                <a:lnTo>
                  <a:pt x="189484" y="52781"/>
                </a:lnTo>
                <a:lnTo>
                  <a:pt x="164846" y="23456"/>
                </a:lnTo>
                <a:lnTo>
                  <a:pt x="130428" y="4559"/>
                </a:lnTo>
                <a:lnTo>
                  <a:pt x="110998" y="647"/>
                </a:lnTo>
                <a:lnTo>
                  <a:pt x="10058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29000" y="3904488"/>
            <a:ext cx="377951" cy="344424"/>
          </a:xfrm>
          <a:custGeom>
            <a:avLst/>
            <a:gdLst/>
            <a:ahLst/>
            <a:cxnLst/>
            <a:rect l="l" t="t" r="r" b="b"/>
            <a:pathLst>
              <a:path w="377951" h="344424">
                <a:moveTo>
                  <a:pt x="198627" y="0"/>
                </a:moveTo>
                <a:lnTo>
                  <a:pt x="179324" y="0"/>
                </a:lnTo>
                <a:lnTo>
                  <a:pt x="169672" y="584"/>
                </a:lnTo>
                <a:lnTo>
                  <a:pt x="107061" y="15405"/>
                </a:lnTo>
                <a:lnTo>
                  <a:pt x="99060" y="19405"/>
                </a:lnTo>
                <a:lnTo>
                  <a:pt x="91059" y="22809"/>
                </a:lnTo>
                <a:lnTo>
                  <a:pt x="83058" y="27381"/>
                </a:lnTo>
                <a:lnTo>
                  <a:pt x="75691" y="31940"/>
                </a:lnTo>
                <a:lnTo>
                  <a:pt x="68834" y="36487"/>
                </a:lnTo>
                <a:lnTo>
                  <a:pt x="62102" y="41630"/>
                </a:lnTo>
                <a:lnTo>
                  <a:pt x="55245" y="46761"/>
                </a:lnTo>
                <a:lnTo>
                  <a:pt x="49022" y="52463"/>
                </a:lnTo>
                <a:lnTo>
                  <a:pt x="43307" y="58178"/>
                </a:lnTo>
                <a:lnTo>
                  <a:pt x="37591" y="64439"/>
                </a:lnTo>
                <a:lnTo>
                  <a:pt x="32512" y="70713"/>
                </a:lnTo>
                <a:lnTo>
                  <a:pt x="27304" y="77000"/>
                </a:lnTo>
                <a:lnTo>
                  <a:pt x="8509" y="112903"/>
                </a:lnTo>
                <a:lnTo>
                  <a:pt x="4063" y="128320"/>
                </a:lnTo>
                <a:lnTo>
                  <a:pt x="2286" y="136309"/>
                </a:lnTo>
                <a:lnTo>
                  <a:pt x="0" y="152247"/>
                </a:lnTo>
                <a:lnTo>
                  <a:pt x="0" y="169367"/>
                </a:lnTo>
                <a:lnTo>
                  <a:pt x="1142" y="178498"/>
                </a:lnTo>
                <a:lnTo>
                  <a:pt x="2286" y="187032"/>
                </a:lnTo>
                <a:lnTo>
                  <a:pt x="4572" y="195021"/>
                </a:lnTo>
                <a:lnTo>
                  <a:pt x="6858" y="203568"/>
                </a:lnTo>
                <a:lnTo>
                  <a:pt x="25653" y="241782"/>
                </a:lnTo>
                <a:lnTo>
                  <a:pt x="31369" y="249186"/>
                </a:lnTo>
                <a:lnTo>
                  <a:pt x="36449" y="256031"/>
                </a:lnTo>
                <a:lnTo>
                  <a:pt x="42672" y="262305"/>
                </a:lnTo>
                <a:lnTo>
                  <a:pt x="49022" y="268592"/>
                </a:lnTo>
                <a:lnTo>
                  <a:pt x="55752" y="274853"/>
                </a:lnTo>
                <a:lnTo>
                  <a:pt x="62611" y="280568"/>
                </a:lnTo>
                <a:lnTo>
                  <a:pt x="58038" y="289115"/>
                </a:lnTo>
                <a:lnTo>
                  <a:pt x="31876" y="323900"/>
                </a:lnTo>
                <a:lnTo>
                  <a:pt x="6223" y="340436"/>
                </a:lnTo>
                <a:lnTo>
                  <a:pt x="0" y="343281"/>
                </a:lnTo>
                <a:lnTo>
                  <a:pt x="2921" y="343281"/>
                </a:lnTo>
                <a:lnTo>
                  <a:pt x="11429" y="344424"/>
                </a:lnTo>
                <a:lnTo>
                  <a:pt x="31876" y="344424"/>
                </a:lnTo>
                <a:lnTo>
                  <a:pt x="77470" y="334149"/>
                </a:lnTo>
                <a:lnTo>
                  <a:pt x="116077" y="309079"/>
                </a:lnTo>
                <a:lnTo>
                  <a:pt x="262382" y="309079"/>
                </a:lnTo>
                <a:lnTo>
                  <a:pt x="302260" y="289674"/>
                </a:lnTo>
                <a:lnTo>
                  <a:pt x="334645" y="262864"/>
                </a:lnTo>
                <a:lnTo>
                  <a:pt x="340360" y="257175"/>
                </a:lnTo>
                <a:lnTo>
                  <a:pt x="363092" y="223532"/>
                </a:lnTo>
                <a:lnTo>
                  <a:pt x="375665" y="185331"/>
                </a:lnTo>
                <a:lnTo>
                  <a:pt x="377951" y="152247"/>
                </a:lnTo>
                <a:lnTo>
                  <a:pt x="375665" y="136309"/>
                </a:lnTo>
                <a:lnTo>
                  <a:pt x="363092" y="98082"/>
                </a:lnTo>
                <a:lnTo>
                  <a:pt x="345439" y="70713"/>
                </a:lnTo>
                <a:lnTo>
                  <a:pt x="340360" y="64439"/>
                </a:lnTo>
                <a:lnTo>
                  <a:pt x="334645" y="58178"/>
                </a:lnTo>
                <a:lnTo>
                  <a:pt x="328929" y="52463"/>
                </a:lnTo>
                <a:lnTo>
                  <a:pt x="322707" y="46761"/>
                </a:lnTo>
                <a:lnTo>
                  <a:pt x="315849" y="41630"/>
                </a:lnTo>
                <a:lnTo>
                  <a:pt x="309117" y="36487"/>
                </a:lnTo>
                <a:lnTo>
                  <a:pt x="302260" y="31940"/>
                </a:lnTo>
                <a:lnTo>
                  <a:pt x="294894" y="27381"/>
                </a:lnTo>
                <a:lnTo>
                  <a:pt x="286892" y="22809"/>
                </a:lnTo>
                <a:lnTo>
                  <a:pt x="278891" y="19405"/>
                </a:lnTo>
                <a:lnTo>
                  <a:pt x="270890" y="15405"/>
                </a:lnTo>
                <a:lnTo>
                  <a:pt x="245363" y="6845"/>
                </a:lnTo>
                <a:lnTo>
                  <a:pt x="236220" y="4571"/>
                </a:lnTo>
                <a:lnTo>
                  <a:pt x="227075" y="2870"/>
                </a:lnTo>
                <a:lnTo>
                  <a:pt x="208279" y="584"/>
                </a:lnTo>
                <a:lnTo>
                  <a:pt x="198627" y="0"/>
                </a:lnTo>
                <a:close/>
              </a:path>
              <a:path w="377951" h="344424">
                <a:moveTo>
                  <a:pt x="262382" y="309079"/>
                </a:moveTo>
                <a:lnTo>
                  <a:pt x="116077" y="309079"/>
                </a:lnTo>
                <a:lnTo>
                  <a:pt x="133223" y="314769"/>
                </a:lnTo>
                <a:lnTo>
                  <a:pt x="160527" y="319913"/>
                </a:lnTo>
                <a:lnTo>
                  <a:pt x="169672" y="321056"/>
                </a:lnTo>
                <a:lnTo>
                  <a:pt x="179324" y="321614"/>
                </a:lnTo>
                <a:lnTo>
                  <a:pt x="198627" y="321614"/>
                </a:lnTo>
                <a:lnTo>
                  <a:pt x="245363" y="314210"/>
                </a:lnTo>
                <a:lnTo>
                  <a:pt x="262382" y="309079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162875" y="1954658"/>
            <a:ext cx="7202298" cy="9133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Solución de problemas y algoritmos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52400" y="4401285"/>
            <a:ext cx="8209789" cy="77114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41"/>
              </a:spcBef>
            </a:pPr>
            <a:endParaRPr sz="550" dirty="0"/>
          </a:p>
          <a:p>
            <a:pPr marL="12700" marR="5301615" indent="141605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DR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©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Instit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ecnológico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 Estudios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Superiores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onterrey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9" name="object 38">
            <a:extLst>
              <a:ext uri="{FF2B5EF4-FFF2-40B4-BE49-F238E27FC236}">
                <a16:creationId xmlns:a16="http://schemas.microsoft.com/office/drawing/2014/main" id="{6617A135-71F4-4E13-A1A9-468D384AAED2}"/>
              </a:ext>
            </a:extLst>
          </p:cNvPr>
          <p:cNvSpPr txBox="1"/>
          <p:nvPr/>
        </p:nvSpPr>
        <p:spPr>
          <a:xfrm>
            <a:off x="-200527" y="2648074"/>
            <a:ext cx="8209789" cy="79453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12595" marR="12700" indent="0" algn="ctr">
              <a:lnSpc>
                <a:spcPct val="100000"/>
              </a:lnSpc>
            </a:pPr>
            <a:r>
              <a:rPr lang="es-MX" sz="2400" spc="-15" dirty="0">
                <a:solidFill>
                  <a:srgbClr val="FFFFFF"/>
                </a:solidFill>
                <a:latin typeface="Arial"/>
                <a:cs typeface="Arial"/>
              </a:rPr>
              <a:t>Diagramas Entrada – Proceso - Salida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19400" y="1776983"/>
            <a:ext cx="5777230" cy="15182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spc="-20" dirty="0">
                <a:solidFill>
                  <a:srgbClr val="18BAD4"/>
                </a:solidFill>
                <a:latin typeface="Calibri"/>
                <a:cs typeface="Calibri"/>
              </a:rPr>
              <a:t>Pro</a:t>
            </a:r>
            <a:r>
              <a:rPr sz="3600" spc="-15" dirty="0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3600" spc="0" dirty="0">
                <a:solidFill>
                  <a:srgbClr val="18BAD4"/>
                </a:solidFill>
                <a:latin typeface="Calibri"/>
                <a:cs typeface="Calibri"/>
              </a:rPr>
              <a:t>eso</a:t>
            </a:r>
            <a:endParaRPr sz="3600" dirty="0">
              <a:latin typeface="Calibri"/>
              <a:cs typeface="Calibri"/>
            </a:endParaRPr>
          </a:p>
          <a:p>
            <a:pPr>
              <a:lnSpc>
                <a:spcPts val="950"/>
              </a:lnSpc>
              <a:spcBef>
                <a:spcPts val="7"/>
              </a:spcBef>
            </a:pPr>
            <a:endParaRPr sz="950" dirty="0"/>
          </a:p>
          <a:p>
            <a:pPr marL="469900" marR="12700" indent="-317500" algn="just">
              <a:lnSpc>
                <a:spcPct val="100099"/>
              </a:lnSpc>
            </a:pPr>
            <a:r>
              <a:rPr lang="es-MX" sz="1800" dirty="0">
                <a:solidFill>
                  <a:srgbClr val="C5DAEB"/>
                </a:solidFill>
                <a:latin typeface="Calibri"/>
                <a:cs typeface="Calibri"/>
              </a:rPr>
              <a:t>      </a:t>
            </a:r>
            <a:r>
              <a:rPr sz="1800" dirty="0">
                <a:solidFill>
                  <a:srgbClr val="C5DAEB"/>
                </a:solidFill>
                <a:latin typeface="Calibri"/>
                <a:cs typeface="Calibri"/>
              </a:rPr>
              <a:t>Son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las a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cci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ones</a:t>
            </a:r>
            <a:r>
              <a:rPr sz="1800" spc="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que</a:t>
            </a:r>
            <a:r>
              <a:rPr sz="18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se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requ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eren</a:t>
            </a:r>
            <a:r>
              <a:rPr sz="1800" spc="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para enc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nt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ar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solu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ci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ón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algor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itmo, es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la</a:t>
            </a:r>
            <a:r>
              <a:rPr sz="18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forma como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vamos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 obte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 soluc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ón</a:t>
            </a:r>
            <a:r>
              <a:rPr sz="1800" spc="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al prob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ema</a:t>
            </a:r>
            <a:r>
              <a:rPr sz="18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plantea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o.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5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20363" y="1969517"/>
            <a:ext cx="4081145" cy="96964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18BAD4"/>
                </a:solidFill>
                <a:latin typeface="Calibri"/>
                <a:cs typeface="Calibri"/>
              </a:rPr>
              <a:t>S</a:t>
            </a:r>
            <a:r>
              <a:rPr sz="3600" spc="5" dirty="0">
                <a:solidFill>
                  <a:srgbClr val="18BAD4"/>
                </a:solidFill>
                <a:latin typeface="Calibri"/>
                <a:cs typeface="Calibri"/>
              </a:rPr>
              <a:t>a</a:t>
            </a:r>
            <a:r>
              <a:rPr sz="3600" spc="0" dirty="0">
                <a:solidFill>
                  <a:srgbClr val="18BAD4"/>
                </a:solidFill>
                <a:latin typeface="Calibri"/>
                <a:cs typeface="Calibri"/>
              </a:rPr>
              <a:t>lida</a:t>
            </a:r>
            <a:endParaRPr sz="3600" dirty="0">
              <a:latin typeface="Calibri"/>
              <a:cs typeface="Calibri"/>
            </a:endParaRPr>
          </a:p>
          <a:p>
            <a:pPr>
              <a:lnSpc>
                <a:spcPts val="950"/>
              </a:lnSpc>
              <a:spcBef>
                <a:spcPts val="10"/>
              </a:spcBef>
            </a:pPr>
            <a:endParaRPr sz="950" dirty="0"/>
          </a:p>
          <a:p>
            <a:pPr marL="153035">
              <a:lnSpc>
                <a:spcPct val="100000"/>
              </a:lnSpc>
            </a:pPr>
            <a:r>
              <a:rPr sz="1800" dirty="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el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esul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ado</a:t>
            </a:r>
            <a:r>
              <a:rPr sz="18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o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solu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ci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ón</a:t>
            </a:r>
            <a:r>
              <a:rPr sz="1800" spc="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del</a:t>
            </a:r>
            <a:r>
              <a:rPr sz="18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prob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ema.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5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2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2"/>
                </a:lnTo>
                <a:lnTo>
                  <a:pt x="58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5" cy="160782"/>
          </a:xfrm>
          <a:custGeom>
            <a:avLst/>
            <a:gdLst/>
            <a:ahLst/>
            <a:cxnLst/>
            <a:rect l="l" t="t" r="r" b="b"/>
            <a:pathLst>
              <a:path w="92215" h="160782">
                <a:moveTo>
                  <a:pt x="92215" y="0"/>
                </a:moveTo>
                <a:lnTo>
                  <a:pt x="0" y="160782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0999" cy="234696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0" y="0"/>
                </a:moveTo>
                <a:lnTo>
                  <a:pt x="134620" y="234696"/>
                </a:lnTo>
                <a:lnTo>
                  <a:pt x="380999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0999" cy="234695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380999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3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09800" y="590550"/>
            <a:ext cx="3643338" cy="952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000" dirty="0">
                <a:solidFill>
                  <a:srgbClr val="18BAD4"/>
                </a:solidFill>
                <a:latin typeface="Calibri"/>
                <a:cs typeface="Calibri"/>
              </a:rPr>
              <a:t>Ejemplo: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7567D123-F0B7-4DC7-B130-718E3DCF38FA}"/>
              </a:ext>
            </a:extLst>
          </p:cNvPr>
          <p:cNvSpPr txBox="1"/>
          <p:nvPr/>
        </p:nvSpPr>
        <p:spPr>
          <a:xfrm>
            <a:off x="2254451" y="1655890"/>
            <a:ext cx="5746549" cy="668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99"/>
              </a:lnSpc>
            </a:pPr>
            <a:r>
              <a:rPr sz="3200" dirty="0">
                <a:solidFill>
                  <a:srgbClr val="C5DAEB"/>
                </a:solidFill>
                <a:latin typeface="Calibri"/>
                <a:cs typeface="Calibri"/>
              </a:rPr>
              <a:t>Calcu</a:t>
            </a:r>
            <a:r>
              <a:rPr sz="3200" spc="-1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ar</a:t>
            </a:r>
            <a:r>
              <a:rPr sz="32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el área</a:t>
            </a:r>
            <a:r>
              <a:rPr sz="3200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de un tr</a:t>
            </a:r>
            <a:r>
              <a:rPr sz="3200" spc="-10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lang="es-MX" sz="3200" spc="-10" dirty="0">
                <a:solidFill>
                  <a:srgbClr val="C5DAEB"/>
                </a:solidFill>
                <a:latin typeface="Calibri"/>
                <a:cs typeface="Calibri"/>
              </a:rPr>
              <a:t>á</a:t>
            </a:r>
            <a:r>
              <a:rPr sz="3200" spc="0" dirty="0" err="1">
                <a:solidFill>
                  <a:srgbClr val="C5DAEB"/>
                </a:solidFill>
                <a:latin typeface="Calibri"/>
                <a:cs typeface="Calibri"/>
              </a:rPr>
              <a:t>ngulo</a:t>
            </a:r>
            <a:r>
              <a:rPr lang="es-MX" sz="3200" spc="0" dirty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3F2C1DAB-C2C1-4C9A-8A06-982E02D39C09}"/>
              </a:ext>
            </a:extLst>
          </p:cNvPr>
          <p:cNvSpPr/>
          <p:nvPr/>
        </p:nvSpPr>
        <p:spPr>
          <a:xfrm>
            <a:off x="4031469" y="2378964"/>
            <a:ext cx="1618488" cy="23362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0700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20"/>
          </a:xfrm>
          <a:custGeom>
            <a:avLst/>
            <a:gdLst/>
            <a:ahLst/>
            <a:cxnLst/>
            <a:rect l="l" t="t" r="r" b="b"/>
            <a:pathLst>
              <a:path w="819912" h="579120">
                <a:moveTo>
                  <a:pt x="0" y="224027"/>
                </a:moveTo>
                <a:lnTo>
                  <a:pt x="203707" y="579120"/>
                </a:lnTo>
                <a:lnTo>
                  <a:pt x="616204" y="579120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133600" y="719517"/>
            <a:ext cx="6619493" cy="85515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Calcular </a:t>
            </a:r>
            <a:r>
              <a:rPr sz="4000" spc="-15" dirty="0">
                <a:solidFill>
                  <a:srgbClr val="18BAD4"/>
                </a:solidFill>
                <a:latin typeface="Calibri"/>
                <a:cs typeface="Calibri"/>
              </a:rPr>
              <a:t>el 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área </a:t>
            </a: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de</a:t>
            </a:r>
            <a:r>
              <a:rPr sz="4000" spc="-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un</a:t>
            </a:r>
            <a:r>
              <a:rPr lang="es-MX" sz="4000" spc="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tri</a:t>
            </a:r>
            <a:r>
              <a:rPr lang="es-MX" sz="4000" spc="-20" dirty="0">
                <a:solidFill>
                  <a:srgbClr val="18BAD4"/>
                </a:solidFill>
                <a:latin typeface="Calibri"/>
                <a:cs typeface="Calibri"/>
              </a:rPr>
              <a:t>á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ngulo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64305" y="2368293"/>
            <a:ext cx="1618488" cy="23362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13</a:t>
            </a:fld>
            <a:endParaRPr sz="1200">
              <a:latin typeface="Calibri"/>
              <a:cs typeface="Calibri"/>
            </a:endParaRPr>
          </a:p>
        </p:txBody>
      </p:sp>
      <p:graphicFrame>
        <p:nvGraphicFramePr>
          <p:cNvPr id="42" name="object 38">
            <a:extLst>
              <a:ext uri="{FF2B5EF4-FFF2-40B4-BE49-F238E27FC236}">
                <a16:creationId xmlns:a16="http://schemas.microsoft.com/office/drawing/2014/main" id="{9B435FA9-DA88-4443-BDFE-B90E28E0B8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861391"/>
              </p:ext>
            </p:extLst>
          </p:nvPr>
        </p:nvGraphicFramePr>
        <p:xfrm>
          <a:off x="2177200" y="1625346"/>
          <a:ext cx="5216486" cy="2425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14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3101">
                <a:tc>
                  <a:txBody>
                    <a:bodyPr/>
                    <a:lstStyle/>
                    <a:p>
                      <a:pPr marL="30162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ENT</a:t>
                      </a:r>
                      <a:r>
                        <a:rPr sz="1400" b="1" spc="5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spc="0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ADA</a:t>
                      </a:r>
                      <a:endParaRPr sz="1400" b="1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lnT w="19050">
                      <a:solidFill>
                        <a:srgbClr val="18BAD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09880" algn="l">
                        <a:lnSpc>
                          <a:spcPct val="100000"/>
                        </a:lnSpc>
                      </a:pPr>
                      <a:r>
                        <a:rPr lang="es-MX" sz="1400" b="1" spc="-5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                   </a:t>
                      </a:r>
                      <a:r>
                        <a:rPr sz="1400" b="1" spc="-5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b="1" spc="0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spc="-10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400" b="1" spc="-5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400" b="1" spc="0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ESO</a:t>
                      </a:r>
                      <a:endParaRPr sz="1400" b="1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lnT w="19050">
                      <a:solidFill>
                        <a:srgbClr val="18BAD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9497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400" b="1" spc="5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0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400" b="1" spc="-10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400" b="1" spc="0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DA</a:t>
                      </a:r>
                      <a:endParaRPr sz="1400" b="1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lnT w="19050">
                      <a:solidFill>
                        <a:srgbClr val="18BAD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329">
                <a:tc>
                  <a:txBody>
                    <a:bodyPr/>
                    <a:lstStyle/>
                    <a:p>
                      <a:pPr marL="280670">
                        <a:lnSpc>
                          <a:spcPct val="100000"/>
                        </a:lnSpc>
                      </a:pPr>
                      <a:r>
                        <a:rPr lang="es-MX" sz="1800" spc="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base </a:t>
                      </a:r>
                    </a:p>
                    <a:p>
                      <a:pPr marL="280670">
                        <a:lnSpc>
                          <a:spcPct val="100000"/>
                        </a:lnSpc>
                      </a:pPr>
                      <a:r>
                        <a:rPr lang="es-MX" sz="1800" spc="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altura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solidFill>
                      <a:srgbClr val="174669"/>
                    </a:solidFill>
                  </a:tcPr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</a:pPr>
                      <a:r>
                        <a:rPr lang="es-MX" sz="1800" dirty="0">
                          <a:solidFill>
                            <a:srgbClr val="FFFFFF"/>
                          </a:solidFill>
                          <a:latin typeface="+mn-lt"/>
                          <a:cs typeface="Calibri"/>
                        </a:rPr>
                        <a:t>Pedir la base</a:t>
                      </a:r>
                      <a:endParaRPr lang="es-MX" sz="1800" dirty="0">
                        <a:solidFill>
                          <a:srgbClr val="FFFFFF"/>
                        </a:solidFill>
                        <a:latin typeface="Calibri"/>
                        <a:cs typeface="Calibri"/>
                      </a:endParaRPr>
                    </a:p>
                    <a:p>
                      <a:pPr marL="181610">
                        <a:lnSpc>
                          <a:spcPct val="100000"/>
                        </a:lnSpc>
                      </a:pPr>
                      <a:r>
                        <a:rPr lang="es-MX"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Pedir la altura</a:t>
                      </a:r>
                    </a:p>
                    <a:p>
                      <a:pPr marL="181610">
                        <a:lnSpc>
                          <a:spcPct val="100000"/>
                        </a:lnSpc>
                      </a:pPr>
                      <a:r>
                        <a:rPr lang="es-MX" sz="1800" dirty="0" err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area</a:t>
                      </a:r>
                      <a:r>
                        <a:rPr lang="es-MX"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= (base * altura) / 2</a:t>
                      </a:r>
                    </a:p>
                    <a:p>
                      <a:pPr marL="181610">
                        <a:lnSpc>
                          <a:spcPct val="100000"/>
                        </a:lnSpc>
                      </a:pPr>
                      <a:r>
                        <a:rPr lang="es-MX"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Escribir área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solidFill>
                      <a:srgbClr val="174669"/>
                    </a:solidFill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</a:pPr>
                      <a:r>
                        <a:rPr lang="es-MX" sz="1800" spc="0" dirty="0" err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area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solidFill>
                      <a:srgbClr val="174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20"/>
          </a:xfrm>
          <a:custGeom>
            <a:avLst/>
            <a:gdLst/>
            <a:ahLst/>
            <a:cxnLst/>
            <a:rect l="l" t="t" r="r" b="b"/>
            <a:pathLst>
              <a:path w="819912" h="579120">
                <a:moveTo>
                  <a:pt x="0" y="224027"/>
                </a:moveTo>
                <a:lnTo>
                  <a:pt x="203707" y="579120"/>
                </a:lnTo>
                <a:lnTo>
                  <a:pt x="616204" y="579120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133600" y="719517"/>
            <a:ext cx="6619493" cy="85515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Calcular </a:t>
            </a:r>
            <a:r>
              <a:rPr sz="4000" spc="-15" dirty="0">
                <a:solidFill>
                  <a:srgbClr val="18BAD4"/>
                </a:solidFill>
                <a:latin typeface="Calibri"/>
                <a:cs typeface="Calibri"/>
              </a:rPr>
              <a:t>el 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área </a:t>
            </a: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de</a:t>
            </a:r>
            <a:r>
              <a:rPr sz="4000" spc="-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un</a:t>
            </a:r>
            <a:r>
              <a:rPr lang="es-MX" sz="4000" spc="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tri</a:t>
            </a:r>
            <a:r>
              <a:rPr lang="es-MX" sz="4000" spc="-20" dirty="0">
                <a:solidFill>
                  <a:srgbClr val="18BAD4"/>
                </a:solidFill>
                <a:latin typeface="Calibri"/>
                <a:cs typeface="Calibri"/>
              </a:rPr>
              <a:t>á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ngulo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64305" y="2368293"/>
            <a:ext cx="1618488" cy="23362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14</a:t>
            </a:fld>
            <a:endParaRPr sz="1200">
              <a:latin typeface="Calibri"/>
              <a:cs typeface="Calibri"/>
            </a:endParaRPr>
          </a:p>
        </p:txBody>
      </p:sp>
      <p:graphicFrame>
        <p:nvGraphicFramePr>
          <p:cNvPr id="41" name="Tabla 40">
            <a:extLst>
              <a:ext uri="{FF2B5EF4-FFF2-40B4-BE49-F238E27FC236}">
                <a16:creationId xmlns:a16="http://schemas.microsoft.com/office/drawing/2014/main" id="{275E7361-C640-48F1-BCD9-CD0C9883F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429851"/>
              </p:ext>
            </p:extLst>
          </p:nvPr>
        </p:nvGraphicFramePr>
        <p:xfrm>
          <a:off x="2211769" y="2552645"/>
          <a:ext cx="4664201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064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1493064">
                  <a:extLst>
                    <a:ext uri="{9D8B030D-6E8A-4147-A177-3AD203B41FA5}">
                      <a16:colId xmlns:a16="http://schemas.microsoft.com/office/drawing/2014/main" val="2302406452"/>
                    </a:ext>
                  </a:extLst>
                </a:gridCol>
                <a:gridCol w="1678073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</a:tblGrid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altura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err="1"/>
                        <a:t>area</a:t>
                      </a:r>
                      <a:endParaRPr lang="es-MX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3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4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/>
                        <a:t>6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10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/>
                        <a:t>25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4.2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7.1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/>
                        <a:t>14.91</a:t>
                      </a:r>
                      <a:endParaRPr lang="es-MX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  <p:sp>
        <p:nvSpPr>
          <p:cNvPr id="43" name="object 25">
            <a:extLst>
              <a:ext uri="{FF2B5EF4-FFF2-40B4-BE49-F238E27FC236}">
                <a16:creationId xmlns:a16="http://schemas.microsoft.com/office/drawing/2014/main" id="{1F590DFB-D8BA-43CA-AA70-376028293F64}"/>
              </a:ext>
            </a:extLst>
          </p:cNvPr>
          <p:cNvSpPr txBox="1"/>
          <p:nvPr/>
        </p:nvSpPr>
        <p:spPr>
          <a:xfrm>
            <a:off x="2235946" y="1915795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9841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2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2"/>
                </a:lnTo>
                <a:lnTo>
                  <a:pt x="58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5" cy="160782"/>
          </a:xfrm>
          <a:custGeom>
            <a:avLst/>
            <a:gdLst/>
            <a:ahLst/>
            <a:cxnLst/>
            <a:rect l="l" t="t" r="r" b="b"/>
            <a:pathLst>
              <a:path w="92215" h="160782">
                <a:moveTo>
                  <a:pt x="92215" y="0"/>
                </a:moveTo>
                <a:lnTo>
                  <a:pt x="0" y="160782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0999" cy="234696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0" y="0"/>
                </a:moveTo>
                <a:lnTo>
                  <a:pt x="134620" y="234696"/>
                </a:lnTo>
                <a:lnTo>
                  <a:pt x="380999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0999" cy="234695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380999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3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071117" y="222845"/>
            <a:ext cx="3643338" cy="952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000" dirty="0">
                <a:solidFill>
                  <a:srgbClr val="18BAD4"/>
                </a:solidFill>
                <a:latin typeface="Calibri"/>
                <a:cs typeface="Calibri"/>
              </a:rPr>
              <a:t>Ejemplo: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7567D123-F0B7-4DC7-B130-718E3DCF38FA}"/>
              </a:ext>
            </a:extLst>
          </p:cNvPr>
          <p:cNvSpPr txBox="1"/>
          <p:nvPr/>
        </p:nvSpPr>
        <p:spPr>
          <a:xfrm>
            <a:off x="2115768" y="1288185"/>
            <a:ext cx="6747054" cy="668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99"/>
              </a:lnSpc>
            </a:pPr>
            <a:r>
              <a:rPr sz="3200" dirty="0">
                <a:solidFill>
                  <a:srgbClr val="C5DAEB"/>
                </a:solidFill>
                <a:latin typeface="Calibri"/>
                <a:cs typeface="Calibri"/>
              </a:rPr>
              <a:t>Calcu</a:t>
            </a:r>
            <a:r>
              <a:rPr sz="3200" spc="-1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ar</a:t>
            </a:r>
            <a:r>
              <a:rPr sz="32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el </a:t>
            </a:r>
            <a:r>
              <a:rPr lang="es-MX" sz="3200" spc="0" dirty="0">
                <a:solidFill>
                  <a:srgbClr val="C5DAEB"/>
                </a:solidFill>
                <a:latin typeface="Calibri"/>
                <a:cs typeface="Calibri"/>
              </a:rPr>
              <a:t>pago neto para un empleado que trabaja por horas.</a:t>
            </a:r>
            <a:endParaRPr sz="3200" dirty="0">
              <a:latin typeface="Calibri"/>
              <a:cs typeface="Calibri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BAEF8F49-0F84-4711-BF74-E217EE0DFF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04" y="2571750"/>
            <a:ext cx="1642867" cy="2112980"/>
          </a:xfrm>
          <a:prstGeom prst="rect">
            <a:avLst/>
          </a:prstGeom>
        </p:spPr>
      </p:pic>
      <p:sp>
        <p:nvSpPr>
          <p:cNvPr id="20" name="Google Shape;259;p25">
            <a:extLst>
              <a:ext uri="{FF2B5EF4-FFF2-40B4-BE49-F238E27FC236}">
                <a16:creationId xmlns:a16="http://schemas.microsoft.com/office/drawing/2014/main" id="{96642953-4C1E-4425-A730-191BB1FFE57A}"/>
              </a:ext>
            </a:extLst>
          </p:cNvPr>
          <p:cNvSpPr txBox="1"/>
          <p:nvPr/>
        </p:nvSpPr>
        <p:spPr>
          <a:xfrm>
            <a:off x="2186432" y="2459613"/>
            <a:ext cx="6717072" cy="171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55600" marR="0" lvl="0" indent="-342900" algn="just">
              <a:spcBef>
                <a:spcPts val="600"/>
              </a:spcBef>
              <a:spcAft>
                <a:spcPts val="0"/>
              </a:spcAft>
              <a:buClr>
                <a:srgbClr val="D5EBFF"/>
              </a:buClr>
              <a:buSzPts val="245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C5DAEB"/>
                </a:solidFill>
                <a:cs typeface="Calibri"/>
                <a:sym typeface="Corbel"/>
              </a:rPr>
              <a:t>Para llevar a cabo el proceso se </a:t>
            </a:r>
            <a:r>
              <a:rPr lang="en-US" sz="2000" dirty="0" err="1">
                <a:solidFill>
                  <a:srgbClr val="C5DAEB"/>
                </a:solidFill>
                <a:cs typeface="Calibri"/>
                <a:sym typeface="Corbel"/>
              </a:rPr>
              <a:t>requiere</a:t>
            </a:r>
            <a:r>
              <a:rPr lang="en-US" sz="2000" dirty="0">
                <a:solidFill>
                  <a:srgbClr val="C5DAEB"/>
                </a:solidFill>
                <a:cs typeface="Calibri"/>
                <a:sym typeface="Corbel"/>
              </a:rPr>
              <a:t> </a:t>
            </a:r>
            <a:r>
              <a:rPr lang="en-US" sz="2000" dirty="0" err="1">
                <a:solidFill>
                  <a:srgbClr val="C5DAEB"/>
                </a:solidFill>
                <a:cs typeface="Calibri"/>
                <a:sym typeface="Corbel"/>
              </a:rPr>
              <a:t>conocer</a:t>
            </a:r>
            <a:r>
              <a:rPr lang="en-US" sz="2000" dirty="0">
                <a:solidFill>
                  <a:srgbClr val="C5DAEB"/>
                </a:solidFill>
                <a:cs typeface="Calibri"/>
                <a:sym typeface="Corbel"/>
              </a:rPr>
              <a:t> </a:t>
            </a:r>
            <a:r>
              <a:rPr lang="en-US" sz="2000" dirty="0" err="1">
                <a:solidFill>
                  <a:srgbClr val="C5DAEB"/>
                </a:solidFill>
                <a:cs typeface="Calibri"/>
                <a:sym typeface="Corbel"/>
              </a:rPr>
              <a:t>cuántas</a:t>
            </a:r>
            <a:r>
              <a:rPr lang="en-US" sz="2000" dirty="0">
                <a:solidFill>
                  <a:srgbClr val="C5DAEB"/>
                </a:solidFill>
                <a:cs typeface="Calibri"/>
                <a:sym typeface="Corbel"/>
              </a:rPr>
              <a:t> horas </a:t>
            </a:r>
            <a:r>
              <a:rPr lang="en-US" sz="2000" dirty="0" err="1">
                <a:solidFill>
                  <a:srgbClr val="C5DAEB"/>
                </a:solidFill>
                <a:cs typeface="Calibri"/>
                <a:sym typeface="Corbel"/>
              </a:rPr>
              <a:t>trabajó</a:t>
            </a:r>
            <a:r>
              <a:rPr lang="en-US" sz="2000" dirty="0">
                <a:solidFill>
                  <a:srgbClr val="C5DAEB"/>
                </a:solidFill>
                <a:cs typeface="Calibri"/>
                <a:sym typeface="Corbel"/>
              </a:rPr>
              <a:t> el </a:t>
            </a:r>
            <a:r>
              <a:rPr lang="en-US" sz="2000" dirty="0" err="1">
                <a:solidFill>
                  <a:srgbClr val="C5DAEB"/>
                </a:solidFill>
                <a:cs typeface="Calibri"/>
                <a:sym typeface="Corbel"/>
              </a:rPr>
              <a:t>empleado</a:t>
            </a:r>
            <a:r>
              <a:rPr lang="en-US" sz="2000" dirty="0">
                <a:solidFill>
                  <a:srgbClr val="C5DAEB"/>
                </a:solidFill>
                <a:cs typeface="Calibri"/>
                <a:sym typeface="Corbel"/>
              </a:rPr>
              <a:t> y cuál sería el pago por hora.</a:t>
            </a:r>
            <a:endParaRPr sz="2000" dirty="0">
              <a:solidFill>
                <a:srgbClr val="C5DAEB"/>
              </a:solidFill>
              <a:cs typeface="Calibri"/>
              <a:sym typeface="Corbel"/>
            </a:endParaRPr>
          </a:p>
          <a:p>
            <a:pPr marL="355600" marR="5080" lvl="0" indent="-342900" algn="just">
              <a:spcBef>
                <a:spcPts val="600"/>
              </a:spcBef>
              <a:spcAft>
                <a:spcPts val="0"/>
              </a:spcAft>
              <a:buClr>
                <a:srgbClr val="D5EBFF"/>
              </a:buClr>
              <a:buSzPts val="245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C5DAEB"/>
                </a:solidFill>
                <a:cs typeface="Calibri"/>
                <a:sym typeface="Corbel"/>
              </a:rPr>
              <a:t>Se calcula la </a:t>
            </a:r>
            <a:r>
              <a:rPr lang="en-US" sz="2000" dirty="0" err="1">
                <a:solidFill>
                  <a:srgbClr val="C5DAEB"/>
                </a:solidFill>
                <a:cs typeface="Calibri"/>
                <a:sym typeface="Corbel"/>
              </a:rPr>
              <a:t>salida</a:t>
            </a:r>
            <a:r>
              <a:rPr lang="en-US" sz="2000" dirty="0">
                <a:solidFill>
                  <a:srgbClr val="C5DAEB"/>
                </a:solidFill>
                <a:cs typeface="Calibri"/>
                <a:sym typeface="Corbel"/>
              </a:rPr>
              <a:t>: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cs typeface="Calibri"/>
                <a:sym typeface="Corbel"/>
              </a:rPr>
              <a:t>pago neto</a:t>
            </a:r>
            <a:r>
              <a:rPr lang="en-US" sz="2000" dirty="0">
                <a:solidFill>
                  <a:srgbClr val="C5DAEB"/>
                </a:solidFill>
                <a:cs typeface="Calibri"/>
                <a:sym typeface="Corbel"/>
              </a:rPr>
              <a:t>, con los datos que se tienen.</a:t>
            </a:r>
            <a:endParaRPr sz="2000" dirty="0">
              <a:solidFill>
                <a:srgbClr val="C5DAEB"/>
              </a:solidFill>
              <a:cs typeface="Calibri"/>
              <a:sym typeface="Corbel"/>
            </a:endParaRPr>
          </a:p>
          <a:p>
            <a:pPr marL="355600" marR="0" lvl="0" indent="-342900" algn="just">
              <a:spcBef>
                <a:spcPts val="600"/>
              </a:spcBef>
              <a:spcAft>
                <a:spcPts val="0"/>
              </a:spcAft>
              <a:buClr>
                <a:srgbClr val="D5EBFF"/>
              </a:buClr>
              <a:buSzPts val="245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C5DAEB"/>
                </a:solidFill>
                <a:cs typeface="Calibri"/>
                <a:sym typeface="Corbel"/>
              </a:rPr>
              <a:t>El resultado se imprime en la pantalla.</a:t>
            </a:r>
            <a:endParaRPr sz="2000" dirty="0">
              <a:solidFill>
                <a:srgbClr val="C5DAEB"/>
              </a:solidFill>
              <a:cs typeface="Calibri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450817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20"/>
          </a:xfrm>
          <a:custGeom>
            <a:avLst/>
            <a:gdLst/>
            <a:ahLst/>
            <a:cxnLst/>
            <a:rect l="l" t="t" r="r" b="b"/>
            <a:pathLst>
              <a:path w="819912" h="579120">
                <a:moveTo>
                  <a:pt x="0" y="224027"/>
                </a:moveTo>
                <a:lnTo>
                  <a:pt x="203707" y="579120"/>
                </a:lnTo>
                <a:lnTo>
                  <a:pt x="616204" y="579120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145792" y="721422"/>
            <a:ext cx="6619493" cy="85515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Calcular </a:t>
            </a:r>
            <a:r>
              <a:rPr sz="4000" spc="-15" dirty="0">
                <a:solidFill>
                  <a:srgbClr val="18BAD4"/>
                </a:solidFill>
                <a:latin typeface="Calibri"/>
                <a:cs typeface="Calibri"/>
              </a:rPr>
              <a:t>el </a:t>
            </a:r>
            <a:r>
              <a:rPr lang="es-MX" sz="4000" spc="-15" dirty="0">
                <a:solidFill>
                  <a:srgbClr val="18BAD4"/>
                </a:solidFill>
                <a:latin typeface="Calibri"/>
                <a:cs typeface="Calibri"/>
              </a:rPr>
              <a:t>pago neto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16</a:t>
            </a:fld>
            <a:endParaRPr sz="1200">
              <a:latin typeface="Calibri"/>
              <a:cs typeface="Calibri"/>
            </a:endParaRPr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16C6F753-C969-4675-9347-1ECFDEBA931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80" y="2442613"/>
            <a:ext cx="1642867" cy="2112980"/>
          </a:xfrm>
          <a:prstGeom prst="rect">
            <a:avLst/>
          </a:prstGeom>
        </p:spPr>
      </p:pic>
      <p:graphicFrame>
        <p:nvGraphicFramePr>
          <p:cNvPr id="42" name="object 38">
            <a:extLst>
              <a:ext uri="{FF2B5EF4-FFF2-40B4-BE49-F238E27FC236}">
                <a16:creationId xmlns:a16="http://schemas.microsoft.com/office/drawing/2014/main" id="{5B756453-76CD-4A04-9D2F-F8D4D45F8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511836"/>
              </p:ext>
            </p:extLst>
          </p:nvPr>
        </p:nvGraphicFramePr>
        <p:xfrm>
          <a:off x="2177200" y="1625346"/>
          <a:ext cx="6463880" cy="2425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9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7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6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3101">
                <a:tc>
                  <a:txBody>
                    <a:bodyPr/>
                    <a:lstStyle/>
                    <a:p>
                      <a:pPr marL="30162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ENT</a:t>
                      </a:r>
                      <a:r>
                        <a:rPr sz="1400" b="1" spc="5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spc="0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ADA</a:t>
                      </a:r>
                      <a:endParaRPr sz="1400" b="1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lnT w="19050">
                      <a:solidFill>
                        <a:srgbClr val="18BAD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09880" algn="l">
                        <a:lnSpc>
                          <a:spcPct val="100000"/>
                        </a:lnSpc>
                      </a:pPr>
                      <a:r>
                        <a:rPr lang="es-MX" sz="1400" b="1" spc="-5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                              </a:t>
                      </a:r>
                      <a:r>
                        <a:rPr sz="1400" b="1" spc="-5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b="1" spc="0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spc="-10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400" b="1" spc="-5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400" b="1" spc="0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ESO</a:t>
                      </a:r>
                      <a:endParaRPr sz="1400" b="1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lnT w="19050">
                      <a:solidFill>
                        <a:srgbClr val="18BAD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94970">
                        <a:lnSpc>
                          <a:spcPct val="100000"/>
                        </a:lnSpc>
                      </a:pPr>
                      <a:r>
                        <a:rPr lang="es-MX" sz="1400" b="1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  </a:t>
                      </a:r>
                      <a:r>
                        <a:rPr sz="1400" b="1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400" b="1" spc="5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0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400" b="1" spc="-10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400" b="1" spc="0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DA</a:t>
                      </a:r>
                      <a:endParaRPr sz="1400" b="1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lnT w="19050">
                      <a:solidFill>
                        <a:srgbClr val="18BAD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329">
                <a:tc>
                  <a:txBody>
                    <a:bodyPr/>
                    <a:lstStyle/>
                    <a:p>
                      <a:pPr marL="280670">
                        <a:lnSpc>
                          <a:spcPct val="100000"/>
                        </a:lnSpc>
                      </a:pPr>
                      <a:r>
                        <a:rPr lang="es-MX" sz="1800" spc="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horas </a:t>
                      </a:r>
                    </a:p>
                    <a:p>
                      <a:pPr marL="280670">
                        <a:lnSpc>
                          <a:spcPct val="100000"/>
                        </a:lnSpc>
                      </a:pPr>
                      <a:r>
                        <a:rPr lang="es-MX" sz="1800" spc="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salario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solidFill>
                      <a:srgbClr val="174669"/>
                    </a:solidFill>
                  </a:tcPr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</a:pPr>
                      <a:r>
                        <a:rPr lang="es-MX" sz="1800" dirty="0">
                          <a:solidFill>
                            <a:srgbClr val="FFFFFF"/>
                          </a:solidFill>
                          <a:latin typeface="+mn-lt"/>
                          <a:cs typeface="Calibri"/>
                        </a:rPr>
                        <a:t>Pedir las </a:t>
                      </a:r>
                      <a:r>
                        <a:rPr lang="es-MX"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horas trabajadas</a:t>
                      </a:r>
                    </a:p>
                    <a:p>
                      <a:pPr marL="181610">
                        <a:lnSpc>
                          <a:spcPct val="100000"/>
                        </a:lnSpc>
                      </a:pPr>
                      <a:r>
                        <a:rPr lang="es-MX"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Pedir el salario por hora</a:t>
                      </a:r>
                    </a:p>
                    <a:p>
                      <a:pPr marL="181610">
                        <a:lnSpc>
                          <a:spcPct val="100000"/>
                        </a:lnSpc>
                      </a:pPr>
                      <a:r>
                        <a:rPr lang="es-MX" sz="1800" dirty="0" err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pagoNeto</a:t>
                      </a:r>
                      <a:r>
                        <a:rPr lang="es-MX"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= horas * salario</a:t>
                      </a:r>
                    </a:p>
                    <a:p>
                      <a:pPr marL="181610">
                        <a:lnSpc>
                          <a:spcPct val="100000"/>
                        </a:lnSpc>
                      </a:pPr>
                      <a:r>
                        <a:rPr lang="es-MX"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Escribir </a:t>
                      </a:r>
                      <a:r>
                        <a:rPr lang="es-MX" sz="1800" dirty="0" err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pagoNeto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solidFill>
                      <a:srgbClr val="174669"/>
                    </a:solidFill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</a:pPr>
                      <a:r>
                        <a:rPr lang="es-MX" sz="1800" spc="0" dirty="0" err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pagoNeto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solidFill>
                      <a:srgbClr val="174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512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20"/>
          </a:xfrm>
          <a:custGeom>
            <a:avLst/>
            <a:gdLst/>
            <a:ahLst/>
            <a:cxnLst/>
            <a:rect l="l" t="t" r="r" b="b"/>
            <a:pathLst>
              <a:path w="819912" h="579120">
                <a:moveTo>
                  <a:pt x="0" y="224027"/>
                </a:moveTo>
                <a:lnTo>
                  <a:pt x="203707" y="579120"/>
                </a:lnTo>
                <a:lnTo>
                  <a:pt x="616204" y="579120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145792" y="721422"/>
            <a:ext cx="6619493" cy="85515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Calcular </a:t>
            </a:r>
            <a:r>
              <a:rPr sz="4000" spc="-15" dirty="0">
                <a:solidFill>
                  <a:srgbClr val="18BAD4"/>
                </a:solidFill>
                <a:latin typeface="Calibri"/>
                <a:cs typeface="Calibri"/>
              </a:rPr>
              <a:t>el </a:t>
            </a:r>
            <a:r>
              <a:rPr lang="es-MX" sz="4000" spc="-15" dirty="0">
                <a:solidFill>
                  <a:srgbClr val="18BAD4"/>
                </a:solidFill>
                <a:latin typeface="Calibri"/>
                <a:cs typeface="Calibri"/>
              </a:rPr>
              <a:t>pago neto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17</a:t>
            </a:fld>
            <a:endParaRPr sz="1200">
              <a:latin typeface="Calibri"/>
              <a:cs typeface="Calibri"/>
            </a:endParaRPr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16C6F753-C969-4675-9347-1ECFDEBA931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80" y="2442613"/>
            <a:ext cx="1642867" cy="2112980"/>
          </a:xfrm>
          <a:prstGeom prst="rect">
            <a:avLst/>
          </a:prstGeom>
        </p:spPr>
      </p:pic>
      <p:graphicFrame>
        <p:nvGraphicFramePr>
          <p:cNvPr id="43" name="Tabla 42">
            <a:extLst>
              <a:ext uri="{FF2B5EF4-FFF2-40B4-BE49-F238E27FC236}">
                <a16:creationId xmlns:a16="http://schemas.microsoft.com/office/drawing/2014/main" id="{939D38FA-213A-4B26-AFBE-3321D5A96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004466"/>
              </p:ext>
            </p:extLst>
          </p:nvPr>
        </p:nvGraphicFramePr>
        <p:xfrm>
          <a:off x="2211769" y="2552645"/>
          <a:ext cx="4664201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031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302406452"/>
                    </a:ext>
                  </a:extLst>
                </a:gridCol>
                <a:gridCol w="1618170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</a:tblGrid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horas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salario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Pago neto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15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100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/>
                        <a:t>1</a:t>
                      </a:r>
                      <a:r>
                        <a:rPr lang="es-MX" sz="1600" b="1" dirty="0"/>
                        <a:t>500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1</a:t>
                      </a:r>
                      <a:r>
                        <a:rPr lang="es-MX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125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/>
                        <a:t>1250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40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112.5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/>
                        <a:t>4500</a:t>
                      </a:r>
                      <a:endParaRPr lang="es-MX" sz="16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  <p:sp>
        <p:nvSpPr>
          <p:cNvPr id="44" name="object 25">
            <a:extLst>
              <a:ext uri="{FF2B5EF4-FFF2-40B4-BE49-F238E27FC236}">
                <a16:creationId xmlns:a16="http://schemas.microsoft.com/office/drawing/2014/main" id="{D210A5DB-BD72-4B8B-BEBB-F40302B182B9}"/>
              </a:ext>
            </a:extLst>
          </p:cNvPr>
          <p:cNvSpPr txBox="1"/>
          <p:nvPr/>
        </p:nvSpPr>
        <p:spPr>
          <a:xfrm>
            <a:off x="2235946" y="1915795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8540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2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2"/>
                </a:lnTo>
                <a:lnTo>
                  <a:pt x="58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5" cy="160782"/>
          </a:xfrm>
          <a:custGeom>
            <a:avLst/>
            <a:gdLst/>
            <a:ahLst/>
            <a:cxnLst/>
            <a:rect l="l" t="t" r="r" b="b"/>
            <a:pathLst>
              <a:path w="92215" h="160782">
                <a:moveTo>
                  <a:pt x="92215" y="0"/>
                </a:moveTo>
                <a:lnTo>
                  <a:pt x="0" y="160782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0999" cy="234696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0" y="0"/>
                </a:moveTo>
                <a:lnTo>
                  <a:pt x="134620" y="234696"/>
                </a:lnTo>
                <a:lnTo>
                  <a:pt x="380999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0999" cy="234695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380999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3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071117" y="222845"/>
            <a:ext cx="3643338" cy="952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000" dirty="0">
                <a:solidFill>
                  <a:srgbClr val="18BAD4"/>
                </a:solidFill>
                <a:latin typeface="Calibri"/>
                <a:cs typeface="Calibri"/>
              </a:rPr>
              <a:t>Ejemplo: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18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7567D123-F0B7-4DC7-B130-718E3DCF38FA}"/>
              </a:ext>
            </a:extLst>
          </p:cNvPr>
          <p:cNvSpPr txBox="1"/>
          <p:nvPr/>
        </p:nvSpPr>
        <p:spPr>
          <a:xfrm>
            <a:off x="2514600" y="1432559"/>
            <a:ext cx="6747054" cy="668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99"/>
              </a:lnSpc>
            </a:pPr>
            <a:r>
              <a:rPr lang="es-ES" sz="3200" dirty="0">
                <a:solidFill>
                  <a:srgbClr val="C5DAEB"/>
                </a:solidFill>
                <a:latin typeface="Calibri"/>
                <a:cs typeface="Calibri"/>
              </a:rPr>
              <a:t>Precio válido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20" name="Google Shape;259;p25">
            <a:extLst>
              <a:ext uri="{FF2B5EF4-FFF2-40B4-BE49-F238E27FC236}">
                <a16:creationId xmlns:a16="http://schemas.microsoft.com/office/drawing/2014/main" id="{96642953-4C1E-4425-A730-191BB1FFE57A}"/>
              </a:ext>
            </a:extLst>
          </p:cNvPr>
          <p:cNvSpPr txBox="1"/>
          <p:nvPr/>
        </p:nvSpPr>
        <p:spPr>
          <a:xfrm>
            <a:off x="2474551" y="2328245"/>
            <a:ext cx="5357665" cy="171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55600" marR="0" lvl="0" indent="-342900" algn="just">
              <a:spcBef>
                <a:spcPts val="600"/>
              </a:spcBef>
              <a:spcAft>
                <a:spcPts val="0"/>
              </a:spcAft>
              <a:buClr>
                <a:srgbClr val="D5EBFF"/>
              </a:buClr>
              <a:buSzPts val="2450"/>
              <a:buFont typeface="Wingdings" panose="05000000000000000000" pitchFamily="2" charset="2"/>
              <a:buChar char="v"/>
            </a:pPr>
            <a:r>
              <a:rPr lang="es-ES" sz="2000" dirty="0">
                <a:solidFill>
                  <a:srgbClr val="C5DAEB"/>
                </a:solidFill>
                <a:cs typeface="Calibri"/>
                <a:sym typeface="Corbel"/>
              </a:rPr>
              <a:t>Escribe un diseño para verificar si un precio es válido o no lo es. </a:t>
            </a:r>
          </a:p>
          <a:p>
            <a:pPr marL="355600" marR="0" lvl="0" indent="-342900" algn="just">
              <a:spcBef>
                <a:spcPts val="600"/>
              </a:spcBef>
              <a:spcAft>
                <a:spcPts val="0"/>
              </a:spcAft>
              <a:buClr>
                <a:srgbClr val="D5EBFF"/>
              </a:buClr>
              <a:buSzPts val="2450"/>
              <a:buFont typeface="Wingdings" panose="05000000000000000000" pitchFamily="2" charset="2"/>
              <a:buChar char="v"/>
            </a:pPr>
            <a:r>
              <a:rPr lang="es-ES" sz="2000" dirty="0">
                <a:solidFill>
                  <a:srgbClr val="C5DAEB"/>
                </a:solidFill>
                <a:cs typeface="Calibri"/>
                <a:sym typeface="Corbel"/>
              </a:rPr>
              <a:t>Es válido si es un valor positivo y no lo es si es negativo o cero.</a:t>
            </a:r>
            <a:endParaRPr sz="2000" dirty="0">
              <a:solidFill>
                <a:srgbClr val="C5DAEB"/>
              </a:solidFill>
              <a:cs typeface="Calibri"/>
              <a:sym typeface="Corbel"/>
            </a:endParaRPr>
          </a:p>
        </p:txBody>
      </p:sp>
      <p:pic>
        <p:nvPicPr>
          <p:cNvPr id="19" name="Imagen 18" descr="Imagen que contiene tabla, lego, silla, blanco&#10;&#10;Descripción generada automáticamente">
            <a:extLst>
              <a:ext uri="{FF2B5EF4-FFF2-40B4-BE49-F238E27FC236}">
                <a16:creationId xmlns:a16="http://schemas.microsoft.com/office/drawing/2014/main" id="{37C50ACD-31DC-458A-AEA1-CB52361D57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8" y="1975103"/>
            <a:ext cx="1987889" cy="242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989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2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2"/>
                </a:lnTo>
                <a:lnTo>
                  <a:pt x="58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5" cy="160782"/>
          </a:xfrm>
          <a:custGeom>
            <a:avLst/>
            <a:gdLst/>
            <a:ahLst/>
            <a:cxnLst/>
            <a:rect l="l" t="t" r="r" b="b"/>
            <a:pathLst>
              <a:path w="92215" h="160782">
                <a:moveTo>
                  <a:pt x="92215" y="0"/>
                </a:moveTo>
                <a:lnTo>
                  <a:pt x="0" y="160782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0999" cy="234696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0" y="0"/>
                </a:moveTo>
                <a:lnTo>
                  <a:pt x="134620" y="234696"/>
                </a:lnTo>
                <a:lnTo>
                  <a:pt x="380999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0999" cy="234695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380999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3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83610" y="645412"/>
            <a:ext cx="4863083" cy="952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ES" sz="4000" dirty="0">
                <a:solidFill>
                  <a:srgbClr val="18BAD4"/>
                </a:solidFill>
                <a:latin typeface="Calibri"/>
                <a:cs typeface="Calibri"/>
              </a:rPr>
              <a:t>Precio válido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19</a:t>
            </a:fld>
            <a:endParaRPr sz="1200">
              <a:latin typeface="Calibri"/>
              <a:cs typeface="Calibri"/>
            </a:endParaRPr>
          </a:p>
        </p:txBody>
      </p:sp>
      <p:pic>
        <p:nvPicPr>
          <p:cNvPr id="19" name="Imagen 18" descr="Imagen que contiene tabla, lego, silla, blanco&#10;&#10;Descripción generada automáticamente">
            <a:extLst>
              <a:ext uri="{FF2B5EF4-FFF2-40B4-BE49-F238E27FC236}">
                <a16:creationId xmlns:a16="http://schemas.microsoft.com/office/drawing/2014/main" id="{37C50ACD-31DC-458A-AEA1-CB52361D57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8" y="1733550"/>
            <a:ext cx="1987889" cy="2425447"/>
          </a:xfrm>
          <a:prstGeom prst="rect">
            <a:avLst/>
          </a:prstGeom>
        </p:spPr>
      </p:pic>
      <p:graphicFrame>
        <p:nvGraphicFramePr>
          <p:cNvPr id="21" name="object 38">
            <a:extLst>
              <a:ext uri="{FF2B5EF4-FFF2-40B4-BE49-F238E27FC236}">
                <a16:creationId xmlns:a16="http://schemas.microsoft.com/office/drawing/2014/main" id="{6F56D1C1-7BC0-4D90-8EC2-60A176EE7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862346"/>
              </p:ext>
            </p:extLst>
          </p:nvPr>
        </p:nvGraphicFramePr>
        <p:xfrm>
          <a:off x="2283610" y="1733550"/>
          <a:ext cx="6174590" cy="2425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4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3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65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3101">
                <a:tc>
                  <a:txBody>
                    <a:bodyPr/>
                    <a:lstStyle/>
                    <a:p>
                      <a:pPr marL="30162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ENT</a:t>
                      </a:r>
                      <a:r>
                        <a:rPr sz="1400" b="1" spc="5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spc="0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ADA</a:t>
                      </a:r>
                      <a:endParaRPr sz="1400" b="1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lnT w="19050">
                      <a:solidFill>
                        <a:srgbClr val="18BAD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09880" algn="l">
                        <a:lnSpc>
                          <a:spcPct val="100000"/>
                        </a:lnSpc>
                      </a:pPr>
                      <a:r>
                        <a:rPr lang="es-MX" sz="1400" b="1" spc="-5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                              </a:t>
                      </a:r>
                      <a:r>
                        <a:rPr sz="1400" b="1" spc="-5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b="1" spc="0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spc="-10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400" b="1" spc="-5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400" b="1" spc="0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ESO</a:t>
                      </a:r>
                      <a:endParaRPr sz="1400" b="1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lnT w="19050">
                      <a:solidFill>
                        <a:srgbClr val="18BAD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94970">
                        <a:lnSpc>
                          <a:spcPct val="100000"/>
                        </a:lnSpc>
                      </a:pPr>
                      <a:r>
                        <a:rPr lang="es-MX" sz="1400" b="1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  </a:t>
                      </a:r>
                      <a:r>
                        <a:rPr sz="1400" b="1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400" b="1" spc="5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0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400" b="1" spc="-10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400" b="1" spc="0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DA</a:t>
                      </a:r>
                      <a:endParaRPr sz="1400" b="1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lnT w="19050">
                      <a:solidFill>
                        <a:srgbClr val="18BAD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329">
                <a:tc>
                  <a:txBody>
                    <a:bodyPr/>
                    <a:lstStyle/>
                    <a:p>
                      <a:pPr marL="280670">
                        <a:lnSpc>
                          <a:spcPct val="100000"/>
                        </a:lnSpc>
                      </a:pPr>
                      <a:r>
                        <a:rPr lang="es-MX" sz="1800" spc="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Precio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solidFill>
                      <a:srgbClr val="174669"/>
                    </a:solidFill>
                  </a:tcPr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</a:pPr>
                      <a:r>
                        <a:rPr lang="es-MX" sz="1800" dirty="0">
                          <a:solidFill>
                            <a:srgbClr val="FFFFFF"/>
                          </a:solidFill>
                          <a:latin typeface="+mn-lt"/>
                          <a:cs typeface="Calibri"/>
                        </a:rPr>
                        <a:t>Pedir el precio</a:t>
                      </a:r>
                      <a:endParaRPr lang="es-MX" sz="1800" dirty="0">
                        <a:solidFill>
                          <a:srgbClr val="FFFFFF"/>
                        </a:solidFill>
                        <a:latin typeface="Calibri"/>
                        <a:cs typeface="Calibri"/>
                      </a:endParaRPr>
                    </a:p>
                    <a:p>
                      <a:pPr marL="181610">
                        <a:lnSpc>
                          <a:spcPct val="100000"/>
                        </a:lnSpc>
                      </a:pPr>
                      <a:r>
                        <a:rPr lang="es-MX"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 el precio es menor o igual a cero</a:t>
                      </a:r>
                    </a:p>
                    <a:p>
                      <a:pPr marL="181610">
                        <a:lnSpc>
                          <a:spcPct val="100000"/>
                        </a:lnSpc>
                      </a:pPr>
                      <a:r>
                        <a:rPr lang="es-MX"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     Escribir “No es válido”</a:t>
                      </a:r>
                    </a:p>
                    <a:p>
                      <a:pPr marL="181610">
                        <a:lnSpc>
                          <a:spcPct val="100000"/>
                        </a:lnSpc>
                      </a:pPr>
                      <a:r>
                        <a:rPr lang="es-MX"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Sino</a:t>
                      </a:r>
                    </a:p>
                    <a:p>
                      <a:pPr marL="181610">
                        <a:lnSpc>
                          <a:spcPct val="100000"/>
                        </a:lnSpc>
                      </a:pPr>
                      <a:r>
                        <a:rPr lang="es-MX"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     Escribir “Es válido”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solidFill>
                      <a:srgbClr val="174669"/>
                    </a:solidFill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</a:pPr>
                      <a:r>
                        <a:rPr lang="es-MX" sz="1800" spc="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Es válido o No es válido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solidFill>
                      <a:srgbClr val="174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459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226" y="746340"/>
            <a:ext cx="6400165" cy="10090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lang="es-ES" sz="3200" dirty="0">
                <a:solidFill>
                  <a:srgbClr val="18BAD4"/>
                </a:solidFill>
                <a:latin typeface="Calibri"/>
                <a:cs typeface="Calibri"/>
              </a:rPr>
              <a:t>¿Cómo solucionar problemas?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565EEF0F-BF21-4715-B974-59C1D205E3E6}"/>
              </a:ext>
            </a:extLst>
          </p:cNvPr>
          <p:cNvSpPr/>
          <p:nvPr/>
        </p:nvSpPr>
        <p:spPr>
          <a:xfrm>
            <a:off x="2638934" y="2343150"/>
            <a:ext cx="1534106" cy="1203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81A59B82-A9FB-4A66-9BB8-C37ECD6AD85F}"/>
              </a:ext>
            </a:extLst>
          </p:cNvPr>
          <p:cNvSpPr/>
          <p:nvPr/>
        </p:nvSpPr>
        <p:spPr>
          <a:xfrm>
            <a:off x="5181600" y="2306811"/>
            <a:ext cx="1220494" cy="12571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8C8F13A1-2B14-486F-83DE-C17FA93808A6}"/>
              </a:ext>
            </a:extLst>
          </p:cNvPr>
          <p:cNvSpPr txBox="1"/>
          <p:nvPr/>
        </p:nvSpPr>
        <p:spPr>
          <a:xfrm>
            <a:off x="3366259" y="1609325"/>
            <a:ext cx="2107050" cy="2920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144" algn="ctr"/>
            <a:r>
              <a:rPr sz="2000" spc="-14" dirty="0">
                <a:solidFill>
                  <a:schemeClr val="bg1"/>
                </a:solidFill>
                <a:cs typeface="Verdana"/>
              </a:rPr>
              <a:t>A</a:t>
            </a:r>
            <a:r>
              <a:rPr sz="2000" spc="-8" dirty="0">
                <a:solidFill>
                  <a:schemeClr val="bg1"/>
                </a:solidFill>
                <a:cs typeface="Verdana"/>
              </a:rPr>
              <a:t>n</a:t>
            </a:r>
            <a:r>
              <a:rPr sz="2000" spc="-3" dirty="0">
                <a:solidFill>
                  <a:schemeClr val="bg1"/>
                </a:solidFill>
                <a:cs typeface="Verdana"/>
              </a:rPr>
              <a:t>á</a:t>
            </a:r>
            <a:r>
              <a:rPr sz="2000" spc="3" dirty="0">
                <a:solidFill>
                  <a:schemeClr val="bg1"/>
                </a:solidFill>
                <a:cs typeface="Verdana"/>
              </a:rPr>
              <a:t>l</a:t>
            </a:r>
            <a:r>
              <a:rPr sz="2000" dirty="0">
                <a:solidFill>
                  <a:schemeClr val="bg1"/>
                </a:solidFill>
                <a:cs typeface="Verdana"/>
              </a:rPr>
              <a:t>i</a:t>
            </a:r>
            <a:r>
              <a:rPr sz="2000" spc="-8" dirty="0">
                <a:solidFill>
                  <a:schemeClr val="bg1"/>
                </a:solidFill>
                <a:cs typeface="Verdana"/>
              </a:rPr>
              <a:t>sis</a:t>
            </a:r>
            <a:r>
              <a:rPr sz="2000" spc="3" dirty="0">
                <a:solidFill>
                  <a:schemeClr val="bg1"/>
                </a:solidFill>
                <a:cs typeface="Verdana"/>
              </a:rPr>
              <a:t> </a:t>
            </a:r>
            <a:r>
              <a:rPr sz="2000" spc="-8" dirty="0">
                <a:solidFill>
                  <a:schemeClr val="bg1"/>
                </a:solidFill>
                <a:cs typeface="Verdana"/>
              </a:rPr>
              <a:t>y</a:t>
            </a:r>
            <a:r>
              <a:rPr sz="2000" spc="6" dirty="0">
                <a:solidFill>
                  <a:schemeClr val="bg1"/>
                </a:solidFill>
                <a:cs typeface="Verdana"/>
              </a:rPr>
              <a:t> </a:t>
            </a:r>
            <a:r>
              <a:rPr sz="2000" spc="-11" dirty="0">
                <a:solidFill>
                  <a:schemeClr val="bg1"/>
                </a:solidFill>
                <a:cs typeface="Verdana"/>
              </a:rPr>
              <a:t>Di</a:t>
            </a:r>
            <a:r>
              <a:rPr sz="2000" spc="-8" dirty="0">
                <a:solidFill>
                  <a:schemeClr val="bg1"/>
                </a:solidFill>
                <a:cs typeface="Verdana"/>
              </a:rPr>
              <a:t>s</a:t>
            </a:r>
            <a:r>
              <a:rPr sz="2000" spc="-14" dirty="0">
                <a:solidFill>
                  <a:schemeClr val="bg1"/>
                </a:solidFill>
                <a:cs typeface="Verdana"/>
              </a:rPr>
              <a:t>e</a:t>
            </a:r>
            <a:r>
              <a:rPr sz="2000" spc="-8" dirty="0">
                <a:solidFill>
                  <a:schemeClr val="bg1"/>
                </a:solidFill>
                <a:cs typeface="Verdana"/>
              </a:rPr>
              <a:t>ño</a:t>
            </a:r>
            <a:endParaRPr sz="2000" dirty="0">
              <a:solidFill>
                <a:schemeClr val="bg1"/>
              </a:solidFill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800150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2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2"/>
                </a:lnTo>
                <a:lnTo>
                  <a:pt x="58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5" cy="160782"/>
          </a:xfrm>
          <a:custGeom>
            <a:avLst/>
            <a:gdLst/>
            <a:ahLst/>
            <a:cxnLst/>
            <a:rect l="l" t="t" r="r" b="b"/>
            <a:pathLst>
              <a:path w="92215" h="160782">
                <a:moveTo>
                  <a:pt x="92215" y="0"/>
                </a:moveTo>
                <a:lnTo>
                  <a:pt x="0" y="160782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0999" cy="234696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0" y="0"/>
                </a:moveTo>
                <a:lnTo>
                  <a:pt x="134620" y="234696"/>
                </a:lnTo>
                <a:lnTo>
                  <a:pt x="380999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0999" cy="234695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380999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3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474551" y="528599"/>
            <a:ext cx="4863083" cy="952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ES" sz="4000" dirty="0">
                <a:solidFill>
                  <a:srgbClr val="18BAD4"/>
                </a:solidFill>
                <a:latin typeface="Calibri"/>
                <a:cs typeface="Calibri"/>
              </a:rPr>
              <a:t>Precio válido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20</a:t>
            </a:fld>
            <a:endParaRPr sz="1200">
              <a:latin typeface="Calibri"/>
              <a:cs typeface="Calibri"/>
            </a:endParaRPr>
          </a:p>
        </p:txBody>
      </p:sp>
      <p:pic>
        <p:nvPicPr>
          <p:cNvPr id="19" name="Imagen 18" descr="Imagen que contiene tabla, lego, silla, blanco&#10;&#10;Descripción generada automáticamente">
            <a:extLst>
              <a:ext uri="{FF2B5EF4-FFF2-40B4-BE49-F238E27FC236}">
                <a16:creationId xmlns:a16="http://schemas.microsoft.com/office/drawing/2014/main" id="{37C50ACD-31DC-458A-AEA1-CB52361D57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8" y="1975103"/>
            <a:ext cx="1987889" cy="2425447"/>
          </a:xfrm>
          <a:prstGeom prst="rect">
            <a:avLst/>
          </a:prstGeom>
        </p:spPr>
      </p:pic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171AACA0-CFDF-4E12-A55E-B239149D3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433798"/>
              </p:ext>
            </p:extLst>
          </p:nvPr>
        </p:nvGraphicFramePr>
        <p:xfrm>
          <a:off x="2498599" y="2599000"/>
          <a:ext cx="4511801" cy="120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5795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2646006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</a:tblGrid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precio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600" spc="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sz="1600" spc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</a:t>
                      </a:r>
                      <a:r>
                        <a:rPr sz="1600" b="1" spc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r>
                        <a:rPr sz="1600" b="1" spc="-1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1600" b="1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r>
                        <a:rPr sz="1600" b="1" spc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</a:t>
                      </a:r>
                      <a:r>
                        <a:rPr sz="1600" b="1" spc="-1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1600" b="1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sz="1600" b="1" spc="-1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á</a:t>
                      </a:r>
                      <a:r>
                        <a:rPr sz="1600" b="1" spc="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</a:t>
                      </a:r>
                      <a:r>
                        <a:rPr sz="1600" b="1" spc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sz="1600" b="1" spc="-1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</a:t>
                      </a:r>
                      <a:endParaRPr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35</a:t>
                      </a:r>
                      <a:endParaRPr sz="16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</a:t>
                      </a:r>
                      <a:r>
                        <a:rPr sz="1600" b="1" spc="-1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1600" b="1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sz="1600" b="1" spc="-1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á</a:t>
                      </a:r>
                      <a:r>
                        <a:rPr sz="1600" b="1" spc="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</a:t>
                      </a:r>
                      <a:r>
                        <a:rPr sz="1600" b="1" spc="-1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r>
                        <a:rPr sz="1600" b="1" spc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endParaRPr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sz="16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</a:t>
                      </a:r>
                      <a:r>
                        <a:rPr sz="1600" b="1" spc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r>
                        <a:rPr sz="1600" b="1" spc="-1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1600" b="1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r>
                        <a:rPr sz="1600" b="1" spc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</a:t>
                      </a:r>
                      <a:r>
                        <a:rPr sz="1600" b="1" spc="-1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1600" b="1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sz="1600" b="1" spc="-1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á</a:t>
                      </a:r>
                      <a:r>
                        <a:rPr sz="1600" b="1" spc="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</a:t>
                      </a:r>
                      <a:r>
                        <a:rPr sz="1600" b="1" spc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sz="1600" b="1" spc="-1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</a:t>
                      </a:r>
                      <a:endParaRPr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  <p:sp>
        <p:nvSpPr>
          <p:cNvPr id="20" name="object 25">
            <a:extLst>
              <a:ext uri="{FF2B5EF4-FFF2-40B4-BE49-F238E27FC236}">
                <a16:creationId xmlns:a16="http://schemas.microsoft.com/office/drawing/2014/main" id="{F761E0CF-BBDB-4789-A9AA-DB1BA5B4570D}"/>
              </a:ext>
            </a:extLst>
          </p:cNvPr>
          <p:cNvSpPr txBox="1"/>
          <p:nvPr/>
        </p:nvSpPr>
        <p:spPr>
          <a:xfrm>
            <a:off x="2522776" y="1962150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9463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712517" y="436679"/>
            <a:ext cx="6353852" cy="1257249"/>
          </a:xfrm>
          <a:prstGeom prst="rect">
            <a:avLst/>
          </a:prstGeom>
        </p:spPr>
        <p:txBody>
          <a:bodyPr vert="horz" wrap="square" lIns="0" tIns="335534" rIns="0" bIns="0" rtlCol="0">
            <a:noAutofit/>
          </a:bodyPr>
          <a:lstStyle/>
          <a:p>
            <a:pPr marL="1368425">
              <a:lnSpc>
                <a:spcPct val="100000"/>
              </a:lnSpc>
            </a:pPr>
            <a:r>
              <a:rPr lang="es-MX" sz="4000" spc="-15" dirty="0">
                <a:solidFill>
                  <a:srgbClr val="18BAD4"/>
                </a:solidFill>
                <a:latin typeface="Calibri"/>
                <a:cs typeface="Calibri"/>
              </a:rPr>
              <a:t>Ejercicios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61ED6CFD-F85A-4D52-B63D-0FA1EBCDEDCE}"/>
              </a:ext>
            </a:extLst>
          </p:cNvPr>
          <p:cNvSpPr/>
          <p:nvPr/>
        </p:nvSpPr>
        <p:spPr>
          <a:xfrm>
            <a:off x="2043406" y="1595556"/>
            <a:ext cx="5272219" cy="833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ts val="3000"/>
              </a:lnSpc>
              <a:spcBef>
                <a:spcPts val="600"/>
              </a:spcBef>
            </a:pP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Escribe el </a:t>
            </a:r>
            <a:r>
              <a:rPr lang="es-MX" sz="20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Diagrama Entrada – Proceso – Salida 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de los siguientes ejercicios</a:t>
            </a:r>
            <a:r>
              <a:rPr lang="es-MX" sz="2000" b="1" dirty="0">
                <a:solidFill>
                  <a:srgbClr val="C5DAEB"/>
                </a:solidFill>
                <a:cs typeface="Calibri"/>
              </a:rPr>
              <a:t>.</a:t>
            </a:r>
          </a:p>
        </p:txBody>
      </p:sp>
      <p:pic>
        <p:nvPicPr>
          <p:cNvPr id="43" name="Imagen 42">
            <a:extLst>
              <a:ext uri="{FF2B5EF4-FFF2-40B4-BE49-F238E27FC236}">
                <a16:creationId xmlns:a16="http://schemas.microsoft.com/office/drawing/2014/main" id="{CAEBE9A8-403A-45E9-9811-ECAB090D24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5819" y="1850466"/>
            <a:ext cx="5265989" cy="301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115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67665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139570"/>
            <a:ext cx="3056890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0" dirty="0">
                <a:solidFill>
                  <a:srgbClr val="18BAD4"/>
                </a:solidFill>
                <a:latin typeface="Calibri"/>
                <a:cs typeface="Calibri"/>
              </a:rPr>
              <a:t>Gracias</a:t>
            </a:r>
            <a:endParaRPr sz="8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1055" y="121310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0959" y="349674"/>
            <a:ext cx="4113411" cy="6310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ctr">
              <a:lnSpc>
                <a:spcPct val="100000"/>
              </a:lnSpc>
            </a:pPr>
            <a:r>
              <a:rPr lang="es-ES" sz="3200" dirty="0">
                <a:solidFill>
                  <a:srgbClr val="18BAD4"/>
                </a:solidFill>
                <a:latin typeface="Calibri"/>
                <a:cs typeface="Calibri"/>
              </a:rPr>
              <a:t>Solución de problemas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5B06CBF4-F516-4442-83F8-3128C4546A95}"/>
              </a:ext>
            </a:extLst>
          </p:cNvPr>
          <p:cNvSpPr/>
          <p:nvPr/>
        </p:nvSpPr>
        <p:spPr>
          <a:xfrm>
            <a:off x="2600325" y="3581400"/>
            <a:ext cx="958156" cy="400050"/>
          </a:xfrm>
          <a:custGeom>
            <a:avLst/>
            <a:gdLst/>
            <a:ahLst/>
            <a:cxnLst/>
            <a:rect l="l" t="t" r="r" b="b"/>
            <a:pathLst>
              <a:path w="1703388" h="711200">
                <a:moveTo>
                  <a:pt x="0" y="0"/>
                </a:moveTo>
                <a:lnTo>
                  <a:pt x="1703388" y="0"/>
                </a:lnTo>
                <a:lnTo>
                  <a:pt x="1703388" y="711200"/>
                </a:lnTo>
                <a:lnTo>
                  <a:pt x="0" y="711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DC2A7AF2-6036-4C52-8720-DC5DEAA666CE}"/>
              </a:ext>
            </a:extLst>
          </p:cNvPr>
          <p:cNvSpPr txBox="1"/>
          <p:nvPr/>
        </p:nvSpPr>
        <p:spPr>
          <a:xfrm>
            <a:off x="2644616" y="3606546"/>
            <a:ext cx="863680" cy="34647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144"/>
            <a:r>
              <a:rPr sz="1125" spc="-3" dirty="0">
                <a:solidFill>
                  <a:schemeClr val="bg1"/>
                </a:solidFill>
                <a:latin typeface="Verdana"/>
                <a:cs typeface="Verdana"/>
              </a:rPr>
              <a:t>En</a:t>
            </a:r>
            <a:r>
              <a:rPr sz="1125" spc="-8" dirty="0">
                <a:solidFill>
                  <a:schemeClr val="bg1"/>
                </a:solidFill>
                <a:latin typeface="Verdana"/>
                <a:cs typeface="Verdana"/>
              </a:rPr>
              <a:t>te</a:t>
            </a:r>
            <a:r>
              <a:rPr sz="1125" spc="-11" dirty="0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r>
              <a:rPr sz="1125" dirty="0">
                <a:solidFill>
                  <a:schemeClr val="bg1"/>
                </a:solidFill>
                <a:latin typeface="Verdana"/>
                <a:cs typeface="Verdana"/>
              </a:rPr>
              <a:t>d</a:t>
            </a:r>
            <a:r>
              <a:rPr sz="1125" spc="-11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1125" spc="-6" dirty="0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endParaRPr sz="1125" dirty="0">
              <a:solidFill>
                <a:schemeClr val="bg1"/>
              </a:solidFill>
              <a:latin typeface="Verdana"/>
              <a:cs typeface="Verdana"/>
            </a:endParaRPr>
          </a:p>
          <a:p>
            <a:pPr marL="7144"/>
            <a:r>
              <a:rPr sz="1125" spc="-3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1125" dirty="0">
                <a:solidFill>
                  <a:schemeClr val="bg1"/>
                </a:solidFill>
                <a:latin typeface="Verdana"/>
                <a:cs typeface="Verdana"/>
              </a:rPr>
              <a:t>l</a:t>
            </a:r>
            <a:r>
              <a:rPr sz="1125" spc="-3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125" dirty="0">
                <a:solidFill>
                  <a:schemeClr val="bg1"/>
                </a:solidFill>
                <a:latin typeface="Verdana"/>
                <a:cs typeface="Verdana"/>
              </a:rPr>
              <a:t>p</a:t>
            </a:r>
            <a:r>
              <a:rPr sz="1125" spc="-11" dirty="0">
                <a:solidFill>
                  <a:schemeClr val="bg1"/>
                </a:solidFill>
                <a:latin typeface="Verdana"/>
                <a:cs typeface="Verdana"/>
              </a:rPr>
              <a:t>ro</a:t>
            </a:r>
            <a:r>
              <a:rPr sz="1125" dirty="0">
                <a:solidFill>
                  <a:schemeClr val="bg1"/>
                </a:solidFill>
                <a:latin typeface="Verdana"/>
                <a:cs typeface="Verdana"/>
              </a:rPr>
              <a:t>bl</a:t>
            </a:r>
            <a:r>
              <a:rPr sz="1125" spc="-11" dirty="0">
                <a:solidFill>
                  <a:schemeClr val="bg1"/>
                </a:solidFill>
                <a:latin typeface="Verdana"/>
                <a:cs typeface="Verdana"/>
              </a:rPr>
              <a:t>ema</a:t>
            </a:r>
            <a:endParaRPr sz="1125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BE741673-DD57-47B5-86DF-4F78B09BADF4}"/>
              </a:ext>
            </a:extLst>
          </p:cNvPr>
          <p:cNvSpPr/>
          <p:nvPr/>
        </p:nvSpPr>
        <p:spPr>
          <a:xfrm>
            <a:off x="4054080" y="2096698"/>
            <a:ext cx="1347170" cy="13493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7727C5C6-7FD5-4039-B140-749543F526B1}"/>
              </a:ext>
            </a:extLst>
          </p:cNvPr>
          <p:cNvSpPr/>
          <p:nvPr/>
        </p:nvSpPr>
        <p:spPr>
          <a:xfrm>
            <a:off x="2356321" y="1898290"/>
            <a:ext cx="1273703" cy="16014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15" name="object 9">
            <a:extLst>
              <a:ext uri="{FF2B5EF4-FFF2-40B4-BE49-F238E27FC236}">
                <a16:creationId xmlns:a16="http://schemas.microsoft.com/office/drawing/2014/main" id="{BD21559C-C1EF-4E89-96D8-EA842B42194F}"/>
              </a:ext>
            </a:extLst>
          </p:cNvPr>
          <p:cNvSpPr/>
          <p:nvPr/>
        </p:nvSpPr>
        <p:spPr>
          <a:xfrm>
            <a:off x="6337648" y="2199985"/>
            <a:ext cx="741176" cy="7702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1F3F2553-8B5C-4FD4-BD68-E0285A0D2A4A}"/>
              </a:ext>
            </a:extLst>
          </p:cNvPr>
          <p:cNvSpPr/>
          <p:nvPr/>
        </p:nvSpPr>
        <p:spPr>
          <a:xfrm>
            <a:off x="5900738" y="2626423"/>
            <a:ext cx="857250" cy="5332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17" name="object 11">
            <a:extLst>
              <a:ext uri="{FF2B5EF4-FFF2-40B4-BE49-F238E27FC236}">
                <a16:creationId xmlns:a16="http://schemas.microsoft.com/office/drawing/2014/main" id="{1470FF27-3D21-44E5-98EC-8B8D4DEAFBAE}"/>
              </a:ext>
            </a:extLst>
          </p:cNvPr>
          <p:cNvSpPr/>
          <p:nvPr/>
        </p:nvSpPr>
        <p:spPr>
          <a:xfrm>
            <a:off x="4350544" y="3581400"/>
            <a:ext cx="864394" cy="400050"/>
          </a:xfrm>
          <a:custGeom>
            <a:avLst/>
            <a:gdLst/>
            <a:ahLst/>
            <a:cxnLst/>
            <a:rect l="l" t="t" r="r" b="b"/>
            <a:pathLst>
              <a:path w="1536700" h="711200">
                <a:moveTo>
                  <a:pt x="0" y="0"/>
                </a:moveTo>
                <a:lnTo>
                  <a:pt x="1536700" y="0"/>
                </a:lnTo>
                <a:lnTo>
                  <a:pt x="1536700" y="711200"/>
                </a:lnTo>
                <a:lnTo>
                  <a:pt x="0" y="711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18" name="object 12">
            <a:extLst>
              <a:ext uri="{FF2B5EF4-FFF2-40B4-BE49-F238E27FC236}">
                <a16:creationId xmlns:a16="http://schemas.microsoft.com/office/drawing/2014/main" id="{4BA09081-5614-4777-AA37-B488E26EC3A1}"/>
              </a:ext>
            </a:extLst>
          </p:cNvPr>
          <p:cNvSpPr txBox="1"/>
          <p:nvPr/>
        </p:nvSpPr>
        <p:spPr>
          <a:xfrm>
            <a:off x="4394836" y="3606546"/>
            <a:ext cx="770096" cy="34647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144"/>
            <a:r>
              <a:rPr sz="1125" spc="-14" dirty="0">
                <a:solidFill>
                  <a:schemeClr val="bg1"/>
                </a:solidFill>
                <a:latin typeface="Verdana"/>
                <a:cs typeface="Verdana"/>
              </a:rPr>
              <a:t>D</a:t>
            </a:r>
            <a:r>
              <a:rPr sz="1125" spc="-6" dirty="0">
                <a:solidFill>
                  <a:schemeClr val="bg1"/>
                </a:solidFill>
                <a:latin typeface="Verdana"/>
                <a:cs typeface="Verdana"/>
              </a:rPr>
              <a:t>i</a:t>
            </a:r>
            <a:r>
              <a:rPr sz="1125" spc="-11" dirty="0">
                <a:solidFill>
                  <a:schemeClr val="bg1"/>
                </a:solidFill>
                <a:latin typeface="Verdana"/>
                <a:cs typeface="Verdana"/>
              </a:rPr>
              <a:t>seña</a:t>
            </a:r>
            <a:r>
              <a:rPr sz="1125" spc="-6" dirty="0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endParaRPr sz="1125">
              <a:solidFill>
                <a:schemeClr val="bg1"/>
              </a:solidFill>
              <a:latin typeface="Verdana"/>
              <a:cs typeface="Verdana"/>
            </a:endParaRPr>
          </a:p>
          <a:p>
            <a:pPr marL="7144"/>
            <a:r>
              <a:rPr sz="1125" dirty="0">
                <a:solidFill>
                  <a:schemeClr val="bg1"/>
                </a:solidFill>
                <a:latin typeface="Verdana"/>
                <a:cs typeface="Verdana"/>
              </a:rPr>
              <a:t>la</a:t>
            </a:r>
            <a:r>
              <a:rPr sz="1125" spc="-6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125" spc="-11" dirty="0">
                <a:solidFill>
                  <a:schemeClr val="bg1"/>
                </a:solidFill>
                <a:latin typeface="Verdana"/>
                <a:cs typeface="Verdana"/>
              </a:rPr>
              <a:t>so</a:t>
            </a:r>
            <a:r>
              <a:rPr sz="1125" dirty="0">
                <a:solidFill>
                  <a:schemeClr val="bg1"/>
                </a:solidFill>
                <a:latin typeface="Verdana"/>
                <a:cs typeface="Verdana"/>
              </a:rPr>
              <a:t>l</a:t>
            </a:r>
            <a:r>
              <a:rPr sz="1125" spc="-3" dirty="0">
                <a:solidFill>
                  <a:schemeClr val="bg1"/>
                </a:solidFill>
                <a:latin typeface="Verdana"/>
                <a:cs typeface="Verdana"/>
              </a:rPr>
              <a:t>u</a:t>
            </a:r>
            <a:r>
              <a:rPr sz="1125" spc="-11" dirty="0">
                <a:solidFill>
                  <a:schemeClr val="bg1"/>
                </a:solidFill>
                <a:latin typeface="Verdana"/>
                <a:cs typeface="Verdana"/>
              </a:rPr>
              <a:t>c</a:t>
            </a:r>
            <a:r>
              <a:rPr sz="1125" dirty="0">
                <a:solidFill>
                  <a:schemeClr val="bg1"/>
                </a:solidFill>
                <a:latin typeface="Verdana"/>
                <a:cs typeface="Verdana"/>
              </a:rPr>
              <a:t>i</a:t>
            </a:r>
            <a:r>
              <a:rPr sz="1125" spc="-3" dirty="0">
                <a:solidFill>
                  <a:schemeClr val="bg1"/>
                </a:solidFill>
                <a:latin typeface="Verdana"/>
                <a:cs typeface="Verdana"/>
              </a:rPr>
              <a:t>ó</a:t>
            </a:r>
            <a:r>
              <a:rPr sz="1125" spc="-8" dirty="0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endParaRPr sz="1125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BBB37DA3-558E-4828-9203-75BC2E39AE5C}"/>
              </a:ext>
            </a:extLst>
          </p:cNvPr>
          <p:cNvSpPr/>
          <p:nvPr/>
        </p:nvSpPr>
        <p:spPr>
          <a:xfrm>
            <a:off x="6072189" y="3581400"/>
            <a:ext cx="801886" cy="400050"/>
          </a:xfrm>
          <a:custGeom>
            <a:avLst/>
            <a:gdLst/>
            <a:ahLst/>
            <a:cxnLst/>
            <a:rect l="l" t="t" r="r" b="b"/>
            <a:pathLst>
              <a:path w="1425575" h="711200">
                <a:moveTo>
                  <a:pt x="0" y="0"/>
                </a:moveTo>
                <a:lnTo>
                  <a:pt x="1425575" y="0"/>
                </a:lnTo>
                <a:lnTo>
                  <a:pt x="1425575" y="711200"/>
                </a:lnTo>
                <a:lnTo>
                  <a:pt x="0" y="711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20" name="object 14">
            <a:extLst>
              <a:ext uri="{FF2B5EF4-FFF2-40B4-BE49-F238E27FC236}">
                <a16:creationId xmlns:a16="http://schemas.microsoft.com/office/drawing/2014/main" id="{868355F3-E951-4550-9BD1-FA6AD395211E}"/>
              </a:ext>
            </a:extLst>
          </p:cNvPr>
          <p:cNvSpPr txBox="1"/>
          <p:nvPr/>
        </p:nvSpPr>
        <p:spPr>
          <a:xfrm>
            <a:off x="6116479" y="3606546"/>
            <a:ext cx="657225" cy="34647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144" marR="7144"/>
            <a:r>
              <a:rPr sz="1125" spc="-14" dirty="0">
                <a:solidFill>
                  <a:schemeClr val="bg1"/>
                </a:solidFill>
                <a:latin typeface="Verdana"/>
                <a:cs typeface="Verdana"/>
              </a:rPr>
              <a:t>P</a:t>
            </a:r>
            <a:r>
              <a:rPr sz="1125" spc="-8" dirty="0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r>
              <a:rPr sz="1125" spc="-11" dirty="0">
                <a:solidFill>
                  <a:schemeClr val="bg1"/>
                </a:solidFill>
                <a:latin typeface="Verdana"/>
                <a:cs typeface="Verdana"/>
              </a:rPr>
              <a:t>o</a:t>
            </a:r>
            <a:r>
              <a:rPr sz="1125" dirty="0">
                <a:solidFill>
                  <a:schemeClr val="bg1"/>
                </a:solidFill>
                <a:latin typeface="Verdana"/>
                <a:cs typeface="Verdana"/>
              </a:rPr>
              <a:t>b</a:t>
            </a:r>
            <a:r>
              <a:rPr sz="1125" spc="-11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1125" spc="-6" dirty="0">
                <a:solidFill>
                  <a:schemeClr val="bg1"/>
                </a:solidFill>
                <a:latin typeface="Verdana"/>
                <a:cs typeface="Verdana"/>
              </a:rPr>
              <a:t>r </a:t>
            </a:r>
            <a:r>
              <a:rPr sz="1125" spc="-11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1125" dirty="0">
                <a:solidFill>
                  <a:schemeClr val="bg1"/>
                </a:solidFill>
                <a:latin typeface="Verdana"/>
                <a:cs typeface="Verdana"/>
              </a:rPr>
              <a:t>l di</a:t>
            </a:r>
            <a:r>
              <a:rPr sz="1125" spc="-11" dirty="0">
                <a:solidFill>
                  <a:schemeClr val="bg1"/>
                </a:solidFill>
                <a:latin typeface="Verdana"/>
                <a:cs typeface="Verdana"/>
              </a:rPr>
              <a:t>señ</a:t>
            </a:r>
            <a:r>
              <a:rPr sz="1125" spc="-8" dirty="0">
                <a:solidFill>
                  <a:schemeClr val="bg1"/>
                </a:solidFill>
                <a:latin typeface="Verdana"/>
                <a:cs typeface="Verdana"/>
              </a:rPr>
              <a:t>o</a:t>
            </a:r>
            <a:endParaRPr sz="1125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21" name="object 15">
            <a:extLst>
              <a:ext uri="{FF2B5EF4-FFF2-40B4-BE49-F238E27FC236}">
                <a16:creationId xmlns:a16="http://schemas.microsoft.com/office/drawing/2014/main" id="{1EB7FE60-434A-40F1-8D17-0A85F8165CF5}"/>
              </a:ext>
            </a:extLst>
          </p:cNvPr>
          <p:cNvSpPr/>
          <p:nvPr/>
        </p:nvSpPr>
        <p:spPr>
          <a:xfrm>
            <a:off x="3757612" y="3624262"/>
            <a:ext cx="385763" cy="300038"/>
          </a:xfrm>
          <a:custGeom>
            <a:avLst/>
            <a:gdLst/>
            <a:ahLst/>
            <a:cxnLst/>
            <a:rect l="l" t="t" r="r" b="b"/>
            <a:pathLst>
              <a:path w="685800" h="533400">
                <a:moveTo>
                  <a:pt x="514348" y="0"/>
                </a:moveTo>
                <a:lnTo>
                  <a:pt x="514348" y="133350"/>
                </a:lnTo>
                <a:lnTo>
                  <a:pt x="0" y="133350"/>
                </a:lnTo>
                <a:lnTo>
                  <a:pt x="0" y="400050"/>
                </a:lnTo>
                <a:lnTo>
                  <a:pt x="514348" y="400050"/>
                </a:lnTo>
                <a:lnTo>
                  <a:pt x="514348" y="533400"/>
                </a:lnTo>
                <a:lnTo>
                  <a:pt x="685800" y="266700"/>
                </a:lnTo>
                <a:lnTo>
                  <a:pt x="514348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22" name="object 16">
            <a:extLst>
              <a:ext uri="{FF2B5EF4-FFF2-40B4-BE49-F238E27FC236}">
                <a16:creationId xmlns:a16="http://schemas.microsoft.com/office/drawing/2014/main" id="{1CEE38ED-9676-4897-B163-C37B248967ED}"/>
              </a:ext>
            </a:extLst>
          </p:cNvPr>
          <p:cNvSpPr/>
          <p:nvPr/>
        </p:nvSpPr>
        <p:spPr>
          <a:xfrm>
            <a:off x="3757612" y="3624262"/>
            <a:ext cx="385763" cy="300038"/>
          </a:xfrm>
          <a:custGeom>
            <a:avLst/>
            <a:gdLst/>
            <a:ahLst/>
            <a:cxnLst/>
            <a:rect l="l" t="t" r="r" b="b"/>
            <a:pathLst>
              <a:path w="685800" h="533400">
                <a:moveTo>
                  <a:pt x="0" y="133350"/>
                </a:moveTo>
                <a:lnTo>
                  <a:pt x="514349" y="133350"/>
                </a:lnTo>
                <a:lnTo>
                  <a:pt x="514349" y="0"/>
                </a:lnTo>
                <a:lnTo>
                  <a:pt x="685800" y="266700"/>
                </a:lnTo>
                <a:lnTo>
                  <a:pt x="514349" y="533400"/>
                </a:lnTo>
                <a:lnTo>
                  <a:pt x="514349" y="400050"/>
                </a:lnTo>
                <a:lnTo>
                  <a:pt x="0" y="400050"/>
                </a:lnTo>
                <a:lnTo>
                  <a:pt x="0" y="1333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23" name="object 17">
            <a:extLst>
              <a:ext uri="{FF2B5EF4-FFF2-40B4-BE49-F238E27FC236}">
                <a16:creationId xmlns:a16="http://schemas.microsoft.com/office/drawing/2014/main" id="{570FFAF3-D626-4AD8-B7D5-10E397E26FA8}"/>
              </a:ext>
            </a:extLst>
          </p:cNvPr>
          <p:cNvSpPr/>
          <p:nvPr/>
        </p:nvSpPr>
        <p:spPr>
          <a:xfrm>
            <a:off x="2857500" y="1438275"/>
            <a:ext cx="428625" cy="385763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435433" y="457200"/>
                </a:moveTo>
                <a:lnTo>
                  <a:pt x="0" y="457200"/>
                </a:lnTo>
                <a:lnTo>
                  <a:pt x="217699" y="685800"/>
                </a:lnTo>
                <a:lnTo>
                  <a:pt x="435433" y="457200"/>
                </a:lnTo>
                <a:close/>
              </a:path>
              <a:path w="762000" h="685800">
                <a:moveTo>
                  <a:pt x="762000" y="0"/>
                </a:moveTo>
                <a:lnTo>
                  <a:pt x="108866" y="0"/>
                </a:lnTo>
                <a:lnTo>
                  <a:pt x="108866" y="457200"/>
                </a:lnTo>
                <a:lnTo>
                  <a:pt x="326566" y="457200"/>
                </a:lnTo>
                <a:lnTo>
                  <a:pt x="326566" y="228600"/>
                </a:lnTo>
                <a:lnTo>
                  <a:pt x="762000" y="228600"/>
                </a:lnTo>
                <a:lnTo>
                  <a:pt x="76200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24" name="object 18">
            <a:extLst>
              <a:ext uri="{FF2B5EF4-FFF2-40B4-BE49-F238E27FC236}">
                <a16:creationId xmlns:a16="http://schemas.microsoft.com/office/drawing/2014/main" id="{15022E9F-45E4-487B-BBAD-1099F05971FA}"/>
              </a:ext>
            </a:extLst>
          </p:cNvPr>
          <p:cNvSpPr/>
          <p:nvPr/>
        </p:nvSpPr>
        <p:spPr>
          <a:xfrm>
            <a:off x="2857500" y="1438275"/>
            <a:ext cx="428625" cy="385763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217699" y="685800"/>
                </a:moveTo>
                <a:lnTo>
                  <a:pt x="435433" y="457200"/>
                </a:lnTo>
                <a:lnTo>
                  <a:pt x="326566" y="457200"/>
                </a:lnTo>
                <a:lnTo>
                  <a:pt x="326566" y="228600"/>
                </a:lnTo>
                <a:lnTo>
                  <a:pt x="762000" y="228600"/>
                </a:lnTo>
                <a:lnTo>
                  <a:pt x="762000" y="0"/>
                </a:lnTo>
                <a:lnTo>
                  <a:pt x="108867" y="0"/>
                </a:lnTo>
                <a:lnTo>
                  <a:pt x="108867" y="457200"/>
                </a:lnTo>
                <a:lnTo>
                  <a:pt x="0" y="457200"/>
                </a:lnTo>
                <a:lnTo>
                  <a:pt x="217699" y="6858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25" name="object 19">
            <a:extLst>
              <a:ext uri="{FF2B5EF4-FFF2-40B4-BE49-F238E27FC236}">
                <a16:creationId xmlns:a16="http://schemas.microsoft.com/office/drawing/2014/main" id="{300B20CA-EE89-4DA1-B582-4B298C99C415}"/>
              </a:ext>
            </a:extLst>
          </p:cNvPr>
          <p:cNvSpPr/>
          <p:nvPr/>
        </p:nvSpPr>
        <p:spPr>
          <a:xfrm>
            <a:off x="6115050" y="1395413"/>
            <a:ext cx="385763" cy="428625"/>
          </a:xfrm>
          <a:custGeom>
            <a:avLst/>
            <a:gdLst/>
            <a:ahLst/>
            <a:cxnLst/>
            <a:rect l="l" t="t" r="r" b="b"/>
            <a:pathLst>
              <a:path w="685800" h="762000">
                <a:moveTo>
                  <a:pt x="685800" y="326566"/>
                </a:moveTo>
                <a:lnTo>
                  <a:pt x="457200" y="326566"/>
                </a:lnTo>
                <a:lnTo>
                  <a:pt x="457200" y="762000"/>
                </a:lnTo>
                <a:lnTo>
                  <a:pt x="685800" y="762000"/>
                </a:lnTo>
                <a:lnTo>
                  <a:pt x="685800" y="326566"/>
                </a:lnTo>
                <a:close/>
              </a:path>
              <a:path w="685800" h="762000">
                <a:moveTo>
                  <a:pt x="228600" y="0"/>
                </a:moveTo>
                <a:lnTo>
                  <a:pt x="0" y="217699"/>
                </a:lnTo>
                <a:lnTo>
                  <a:pt x="228600" y="435433"/>
                </a:lnTo>
                <a:lnTo>
                  <a:pt x="228600" y="326566"/>
                </a:lnTo>
                <a:lnTo>
                  <a:pt x="685800" y="326566"/>
                </a:lnTo>
                <a:lnTo>
                  <a:pt x="685800" y="108866"/>
                </a:lnTo>
                <a:lnTo>
                  <a:pt x="228600" y="108866"/>
                </a:lnTo>
                <a:lnTo>
                  <a:pt x="22860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26" name="object 20">
            <a:extLst>
              <a:ext uri="{FF2B5EF4-FFF2-40B4-BE49-F238E27FC236}">
                <a16:creationId xmlns:a16="http://schemas.microsoft.com/office/drawing/2014/main" id="{F6F0924F-EEFB-40E5-9F83-056259F7A3EE}"/>
              </a:ext>
            </a:extLst>
          </p:cNvPr>
          <p:cNvSpPr/>
          <p:nvPr/>
        </p:nvSpPr>
        <p:spPr>
          <a:xfrm>
            <a:off x="6115050" y="1395413"/>
            <a:ext cx="385763" cy="428625"/>
          </a:xfrm>
          <a:custGeom>
            <a:avLst/>
            <a:gdLst/>
            <a:ahLst/>
            <a:cxnLst/>
            <a:rect l="l" t="t" r="r" b="b"/>
            <a:pathLst>
              <a:path w="685800" h="762000">
                <a:moveTo>
                  <a:pt x="0" y="217699"/>
                </a:moveTo>
                <a:lnTo>
                  <a:pt x="228600" y="435433"/>
                </a:lnTo>
                <a:lnTo>
                  <a:pt x="228600" y="326566"/>
                </a:lnTo>
                <a:lnTo>
                  <a:pt x="457200" y="326566"/>
                </a:lnTo>
                <a:lnTo>
                  <a:pt x="457200" y="762000"/>
                </a:lnTo>
                <a:lnTo>
                  <a:pt x="685800" y="762000"/>
                </a:lnTo>
                <a:lnTo>
                  <a:pt x="685800" y="108867"/>
                </a:lnTo>
                <a:lnTo>
                  <a:pt x="228600" y="108867"/>
                </a:lnTo>
                <a:lnTo>
                  <a:pt x="228600" y="0"/>
                </a:lnTo>
                <a:lnTo>
                  <a:pt x="0" y="2176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27" name="object 21">
            <a:extLst>
              <a:ext uri="{FF2B5EF4-FFF2-40B4-BE49-F238E27FC236}">
                <a16:creationId xmlns:a16="http://schemas.microsoft.com/office/drawing/2014/main" id="{4005783C-74BB-4C0C-A285-6F97C6713813}"/>
              </a:ext>
            </a:extLst>
          </p:cNvPr>
          <p:cNvSpPr/>
          <p:nvPr/>
        </p:nvSpPr>
        <p:spPr>
          <a:xfrm>
            <a:off x="3457575" y="1352550"/>
            <a:ext cx="514350" cy="300038"/>
          </a:xfrm>
          <a:custGeom>
            <a:avLst/>
            <a:gdLst/>
            <a:ahLst/>
            <a:cxnLst/>
            <a:rect l="l" t="t" r="r" b="b"/>
            <a:pathLst>
              <a:path w="914400" h="533400">
                <a:moveTo>
                  <a:pt x="228598" y="0"/>
                </a:moveTo>
                <a:lnTo>
                  <a:pt x="0" y="266700"/>
                </a:lnTo>
                <a:lnTo>
                  <a:pt x="228598" y="533400"/>
                </a:lnTo>
                <a:lnTo>
                  <a:pt x="228598" y="400050"/>
                </a:lnTo>
                <a:lnTo>
                  <a:pt x="914400" y="400050"/>
                </a:lnTo>
                <a:lnTo>
                  <a:pt x="914400" y="133350"/>
                </a:lnTo>
                <a:lnTo>
                  <a:pt x="228598" y="133350"/>
                </a:lnTo>
                <a:lnTo>
                  <a:pt x="228598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28" name="object 22">
            <a:extLst>
              <a:ext uri="{FF2B5EF4-FFF2-40B4-BE49-F238E27FC236}">
                <a16:creationId xmlns:a16="http://schemas.microsoft.com/office/drawing/2014/main" id="{E4E2417C-4215-4B06-A9E5-F80B00CAED23}"/>
              </a:ext>
            </a:extLst>
          </p:cNvPr>
          <p:cNvSpPr/>
          <p:nvPr/>
        </p:nvSpPr>
        <p:spPr>
          <a:xfrm>
            <a:off x="3457575" y="1352550"/>
            <a:ext cx="514350" cy="300038"/>
          </a:xfrm>
          <a:custGeom>
            <a:avLst/>
            <a:gdLst/>
            <a:ahLst/>
            <a:cxnLst/>
            <a:rect l="l" t="t" r="r" b="b"/>
            <a:pathLst>
              <a:path w="914400" h="533400">
                <a:moveTo>
                  <a:pt x="914400" y="133350"/>
                </a:moveTo>
                <a:lnTo>
                  <a:pt x="228599" y="133350"/>
                </a:lnTo>
                <a:lnTo>
                  <a:pt x="228599" y="0"/>
                </a:lnTo>
                <a:lnTo>
                  <a:pt x="0" y="266700"/>
                </a:lnTo>
                <a:lnTo>
                  <a:pt x="228599" y="533400"/>
                </a:lnTo>
                <a:lnTo>
                  <a:pt x="228599" y="400050"/>
                </a:lnTo>
                <a:lnTo>
                  <a:pt x="914400" y="400050"/>
                </a:lnTo>
                <a:lnTo>
                  <a:pt x="914400" y="1333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29" name="object 23">
            <a:extLst>
              <a:ext uri="{FF2B5EF4-FFF2-40B4-BE49-F238E27FC236}">
                <a16:creationId xmlns:a16="http://schemas.microsoft.com/office/drawing/2014/main" id="{401346EC-3355-4370-B3B6-E1F1C97B00D5}"/>
              </a:ext>
            </a:extLst>
          </p:cNvPr>
          <p:cNvSpPr/>
          <p:nvPr/>
        </p:nvSpPr>
        <p:spPr>
          <a:xfrm>
            <a:off x="4100513" y="1352550"/>
            <a:ext cx="514350" cy="300038"/>
          </a:xfrm>
          <a:custGeom>
            <a:avLst/>
            <a:gdLst/>
            <a:ahLst/>
            <a:cxnLst/>
            <a:rect l="l" t="t" r="r" b="b"/>
            <a:pathLst>
              <a:path w="914400" h="533400">
                <a:moveTo>
                  <a:pt x="228598" y="0"/>
                </a:moveTo>
                <a:lnTo>
                  <a:pt x="0" y="266700"/>
                </a:lnTo>
                <a:lnTo>
                  <a:pt x="228598" y="533400"/>
                </a:lnTo>
                <a:lnTo>
                  <a:pt x="228598" y="400050"/>
                </a:lnTo>
                <a:lnTo>
                  <a:pt x="914400" y="400050"/>
                </a:lnTo>
                <a:lnTo>
                  <a:pt x="914400" y="133350"/>
                </a:lnTo>
                <a:lnTo>
                  <a:pt x="228598" y="133350"/>
                </a:lnTo>
                <a:lnTo>
                  <a:pt x="228598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30" name="object 24">
            <a:extLst>
              <a:ext uri="{FF2B5EF4-FFF2-40B4-BE49-F238E27FC236}">
                <a16:creationId xmlns:a16="http://schemas.microsoft.com/office/drawing/2014/main" id="{D6F9F2E4-B28F-41F9-89DF-09B843B918D6}"/>
              </a:ext>
            </a:extLst>
          </p:cNvPr>
          <p:cNvSpPr/>
          <p:nvPr/>
        </p:nvSpPr>
        <p:spPr>
          <a:xfrm>
            <a:off x="4100513" y="1352550"/>
            <a:ext cx="514350" cy="300038"/>
          </a:xfrm>
          <a:custGeom>
            <a:avLst/>
            <a:gdLst/>
            <a:ahLst/>
            <a:cxnLst/>
            <a:rect l="l" t="t" r="r" b="b"/>
            <a:pathLst>
              <a:path w="914400" h="533400">
                <a:moveTo>
                  <a:pt x="914400" y="133350"/>
                </a:moveTo>
                <a:lnTo>
                  <a:pt x="228599" y="133350"/>
                </a:lnTo>
                <a:lnTo>
                  <a:pt x="228599" y="0"/>
                </a:lnTo>
                <a:lnTo>
                  <a:pt x="0" y="266700"/>
                </a:lnTo>
                <a:lnTo>
                  <a:pt x="228599" y="533400"/>
                </a:lnTo>
                <a:lnTo>
                  <a:pt x="228599" y="400050"/>
                </a:lnTo>
                <a:lnTo>
                  <a:pt x="914400" y="400050"/>
                </a:lnTo>
                <a:lnTo>
                  <a:pt x="914400" y="1333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31" name="object 25">
            <a:extLst>
              <a:ext uri="{FF2B5EF4-FFF2-40B4-BE49-F238E27FC236}">
                <a16:creationId xmlns:a16="http://schemas.microsoft.com/office/drawing/2014/main" id="{25DFE363-D1B8-4054-97A0-5ECCEB50A5FE}"/>
              </a:ext>
            </a:extLst>
          </p:cNvPr>
          <p:cNvSpPr/>
          <p:nvPr/>
        </p:nvSpPr>
        <p:spPr>
          <a:xfrm>
            <a:off x="4786313" y="1352550"/>
            <a:ext cx="514350" cy="300038"/>
          </a:xfrm>
          <a:custGeom>
            <a:avLst/>
            <a:gdLst/>
            <a:ahLst/>
            <a:cxnLst/>
            <a:rect l="l" t="t" r="r" b="b"/>
            <a:pathLst>
              <a:path w="914400" h="533400">
                <a:moveTo>
                  <a:pt x="228598" y="0"/>
                </a:moveTo>
                <a:lnTo>
                  <a:pt x="0" y="266700"/>
                </a:lnTo>
                <a:lnTo>
                  <a:pt x="228598" y="533400"/>
                </a:lnTo>
                <a:lnTo>
                  <a:pt x="228598" y="400050"/>
                </a:lnTo>
                <a:lnTo>
                  <a:pt x="914400" y="400050"/>
                </a:lnTo>
                <a:lnTo>
                  <a:pt x="914400" y="133350"/>
                </a:lnTo>
                <a:lnTo>
                  <a:pt x="228598" y="133350"/>
                </a:lnTo>
                <a:lnTo>
                  <a:pt x="228598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32" name="object 26">
            <a:extLst>
              <a:ext uri="{FF2B5EF4-FFF2-40B4-BE49-F238E27FC236}">
                <a16:creationId xmlns:a16="http://schemas.microsoft.com/office/drawing/2014/main" id="{BA8E223A-4DA1-4012-895F-E76AE245E950}"/>
              </a:ext>
            </a:extLst>
          </p:cNvPr>
          <p:cNvSpPr/>
          <p:nvPr/>
        </p:nvSpPr>
        <p:spPr>
          <a:xfrm>
            <a:off x="4786313" y="1352550"/>
            <a:ext cx="514350" cy="300038"/>
          </a:xfrm>
          <a:custGeom>
            <a:avLst/>
            <a:gdLst/>
            <a:ahLst/>
            <a:cxnLst/>
            <a:rect l="l" t="t" r="r" b="b"/>
            <a:pathLst>
              <a:path w="914400" h="533400">
                <a:moveTo>
                  <a:pt x="914400" y="133350"/>
                </a:moveTo>
                <a:lnTo>
                  <a:pt x="228599" y="133350"/>
                </a:lnTo>
                <a:lnTo>
                  <a:pt x="228599" y="0"/>
                </a:lnTo>
                <a:lnTo>
                  <a:pt x="0" y="266700"/>
                </a:lnTo>
                <a:lnTo>
                  <a:pt x="228599" y="533400"/>
                </a:lnTo>
                <a:lnTo>
                  <a:pt x="228599" y="400050"/>
                </a:lnTo>
                <a:lnTo>
                  <a:pt x="914400" y="400050"/>
                </a:lnTo>
                <a:lnTo>
                  <a:pt x="914400" y="1333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33" name="object 27">
            <a:extLst>
              <a:ext uri="{FF2B5EF4-FFF2-40B4-BE49-F238E27FC236}">
                <a16:creationId xmlns:a16="http://schemas.microsoft.com/office/drawing/2014/main" id="{93FED08B-5C8B-46E8-A039-2037520D222F}"/>
              </a:ext>
            </a:extLst>
          </p:cNvPr>
          <p:cNvSpPr/>
          <p:nvPr/>
        </p:nvSpPr>
        <p:spPr>
          <a:xfrm>
            <a:off x="5472113" y="1352550"/>
            <a:ext cx="514350" cy="300038"/>
          </a:xfrm>
          <a:custGeom>
            <a:avLst/>
            <a:gdLst/>
            <a:ahLst/>
            <a:cxnLst/>
            <a:rect l="l" t="t" r="r" b="b"/>
            <a:pathLst>
              <a:path w="914400" h="533400">
                <a:moveTo>
                  <a:pt x="228598" y="0"/>
                </a:moveTo>
                <a:lnTo>
                  <a:pt x="0" y="266700"/>
                </a:lnTo>
                <a:lnTo>
                  <a:pt x="228598" y="533400"/>
                </a:lnTo>
                <a:lnTo>
                  <a:pt x="228598" y="400050"/>
                </a:lnTo>
                <a:lnTo>
                  <a:pt x="914400" y="400050"/>
                </a:lnTo>
                <a:lnTo>
                  <a:pt x="914400" y="133350"/>
                </a:lnTo>
                <a:lnTo>
                  <a:pt x="228598" y="133350"/>
                </a:lnTo>
                <a:lnTo>
                  <a:pt x="228598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34" name="object 28">
            <a:extLst>
              <a:ext uri="{FF2B5EF4-FFF2-40B4-BE49-F238E27FC236}">
                <a16:creationId xmlns:a16="http://schemas.microsoft.com/office/drawing/2014/main" id="{572E233E-10F7-4329-A528-72EA92EF4356}"/>
              </a:ext>
            </a:extLst>
          </p:cNvPr>
          <p:cNvSpPr/>
          <p:nvPr/>
        </p:nvSpPr>
        <p:spPr>
          <a:xfrm>
            <a:off x="5472113" y="1352550"/>
            <a:ext cx="514350" cy="300038"/>
          </a:xfrm>
          <a:custGeom>
            <a:avLst/>
            <a:gdLst/>
            <a:ahLst/>
            <a:cxnLst/>
            <a:rect l="l" t="t" r="r" b="b"/>
            <a:pathLst>
              <a:path w="914400" h="533400">
                <a:moveTo>
                  <a:pt x="914400" y="133350"/>
                </a:moveTo>
                <a:lnTo>
                  <a:pt x="228599" y="133350"/>
                </a:lnTo>
                <a:lnTo>
                  <a:pt x="228599" y="0"/>
                </a:lnTo>
                <a:lnTo>
                  <a:pt x="0" y="266700"/>
                </a:lnTo>
                <a:lnTo>
                  <a:pt x="228599" y="533400"/>
                </a:lnTo>
                <a:lnTo>
                  <a:pt x="228599" y="400050"/>
                </a:lnTo>
                <a:lnTo>
                  <a:pt x="914400" y="400050"/>
                </a:lnTo>
                <a:lnTo>
                  <a:pt x="914400" y="1333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35" name="object 29">
            <a:extLst>
              <a:ext uri="{FF2B5EF4-FFF2-40B4-BE49-F238E27FC236}">
                <a16:creationId xmlns:a16="http://schemas.microsoft.com/office/drawing/2014/main" id="{AB7D68CF-6799-4F7C-A3E3-AF286D81C8FE}"/>
              </a:ext>
            </a:extLst>
          </p:cNvPr>
          <p:cNvSpPr/>
          <p:nvPr/>
        </p:nvSpPr>
        <p:spPr>
          <a:xfrm>
            <a:off x="4486275" y="1695450"/>
            <a:ext cx="300038" cy="471488"/>
          </a:xfrm>
          <a:custGeom>
            <a:avLst/>
            <a:gdLst/>
            <a:ahLst/>
            <a:cxnLst/>
            <a:rect l="l" t="t" r="r" b="b"/>
            <a:pathLst>
              <a:path w="533400" h="838200">
                <a:moveTo>
                  <a:pt x="533400" y="628648"/>
                </a:moveTo>
                <a:lnTo>
                  <a:pt x="0" y="628648"/>
                </a:lnTo>
                <a:lnTo>
                  <a:pt x="266700" y="838200"/>
                </a:lnTo>
                <a:lnTo>
                  <a:pt x="533400" y="628648"/>
                </a:lnTo>
                <a:close/>
              </a:path>
              <a:path w="533400" h="838200">
                <a:moveTo>
                  <a:pt x="400050" y="0"/>
                </a:moveTo>
                <a:lnTo>
                  <a:pt x="133350" y="0"/>
                </a:lnTo>
                <a:lnTo>
                  <a:pt x="133350" y="628648"/>
                </a:lnTo>
                <a:lnTo>
                  <a:pt x="400050" y="628648"/>
                </a:lnTo>
                <a:lnTo>
                  <a:pt x="40005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36" name="object 30">
            <a:extLst>
              <a:ext uri="{FF2B5EF4-FFF2-40B4-BE49-F238E27FC236}">
                <a16:creationId xmlns:a16="http://schemas.microsoft.com/office/drawing/2014/main" id="{B88738C4-81A5-4553-997F-A27703F53B75}"/>
              </a:ext>
            </a:extLst>
          </p:cNvPr>
          <p:cNvSpPr/>
          <p:nvPr/>
        </p:nvSpPr>
        <p:spPr>
          <a:xfrm>
            <a:off x="4486275" y="1695450"/>
            <a:ext cx="300038" cy="471488"/>
          </a:xfrm>
          <a:custGeom>
            <a:avLst/>
            <a:gdLst/>
            <a:ahLst/>
            <a:cxnLst/>
            <a:rect l="l" t="t" r="r" b="b"/>
            <a:pathLst>
              <a:path w="533400" h="838200">
                <a:moveTo>
                  <a:pt x="400049" y="0"/>
                </a:moveTo>
                <a:lnTo>
                  <a:pt x="400049" y="628649"/>
                </a:lnTo>
                <a:lnTo>
                  <a:pt x="533400" y="628649"/>
                </a:lnTo>
                <a:lnTo>
                  <a:pt x="266700" y="838200"/>
                </a:lnTo>
                <a:lnTo>
                  <a:pt x="0" y="628649"/>
                </a:lnTo>
                <a:lnTo>
                  <a:pt x="133349" y="628649"/>
                </a:lnTo>
                <a:lnTo>
                  <a:pt x="133349" y="0"/>
                </a:lnTo>
                <a:lnTo>
                  <a:pt x="400049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37" name="object 31">
            <a:extLst>
              <a:ext uri="{FF2B5EF4-FFF2-40B4-BE49-F238E27FC236}">
                <a16:creationId xmlns:a16="http://schemas.microsoft.com/office/drawing/2014/main" id="{ABF96C74-842B-4C65-84CD-79A161878DE3}"/>
              </a:ext>
            </a:extLst>
          </p:cNvPr>
          <p:cNvSpPr/>
          <p:nvPr/>
        </p:nvSpPr>
        <p:spPr>
          <a:xfrm>
            <a:off x="5472112" y="3624262"/>
            <a:ext cx="385763" cy="300038"/>
          </a:xfrm>
          <a:custGeom>
            <a:avLst/>
            <a:gdLst/>
            <a:ahLst/>
            <a:cxnLst/>
            <a:rect l="l" t="t" r="r" b="b"/>
            <a:pathLst>
              <a:path w="685800" h="533400">
                <a:moveTo>
                  <a:pt x="514348" y="0"/>
                </a:moveTo>
                <a:lnTo>
                  <a:pt x="514348" y="133350"/>
                </a:lnTo>
                <a:lnTo>
                  <a:pt x="0" y="133350"/>
                </a:lnTo>
                <a:lnTo>
                  <a:pt x="0" y="400050"/>
                </a:lnTo>
                <a:lnTo>
                  <a:pt x="514348" y="400050"/>
                </a:lnTo>
                <a:lnTo>
                  <a:pt x="514348" y="533400"/>
                </a:lnTo>
                <a:lnTo>
                  <a:pt x="685800" y="266700"/>
                </a:lnTo>
                <a:lnTo>
                  <a:pt x="514348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38" name="object 32">
            <a:extLst>
              <a:ext uri="{FF2B5EF4-FFF2-40B4-BE49-F238E27FC236}">
                <a16:creationId xmlns:a16="http://schemas.microsoft.com/office/drawing/2014/main" id="{DA0DA89A-B7F0-41BF-BDFC-1BA75B50CB3D}"/>
              </a:ext>
            </a:extLst>
          </p:cNvPr>
          <p:cNvSpPr/>
          <p:nvPr/>
        </p:nvSpPr>
        <p:spPr>
          <a:xfrm>
            <a:off x="5472112" y="3624262"/>
            <a:ext cx="385763" cy="300038"/>
          </a:xfrm>
          <a:custGeom>
            <a:avLst/>
            <a:gdLst/>
            <a:ahLst/>
            <a:cxnLst/>
            <a:rect l="l" t="t" r="r" b="b"/>
            <a:pathLst>
              <a:path w="685800" h="533400">
                <a:moveTo>
                  <a:pt x="0" y="133350"/>
                </a:moveTo>
                <a:lnTo>
                  <a:pt x="514349" y="133350"/>
                </a:lnTo>
                <a:lnTo>
                  <a:pt x="514349" y="0"/>
                </a:lnTo>
                <a:lnTo>
                  <a:pt x="685800" y="266700"/>
                </a:lnTo>
                <a:lnTo>
                  <a:pt x="514349" y="533400"/>
                </a:lnTo>
                <a:lnTo>
                  <a:pt x="514349" y="400050"/>
                </a:lnTo>
                <a:lnTo>
                  <a:pt x="0" y="400050"/>
                </a:lnTo>
                <a:lnTo>
                  <a:pt x="0" y="1333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</p:spTree>
    <p:extLst>
      <p:ext uri="{BB962C8B-B14F-4D97-AF65-F5344CB8AC3E}">
        <p14:creationId xmlns:p14="http://schemas.microsoft.com/office/powerpoint/2010/main" val="3760743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90800" y="457874"/>
            <a:ext cx="6400165" cy="65190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lang="es-ES" sz="3200" dirty="0">
                <a:solidFill>
                  <a:srgbClr val="18BAD4"/>
                </a:solidFill>
                <a:latin typeface="Calibri"/>
                <a:cs typeface="Calibri"/>
              </a:rPr>
              <a:t>Solución de problemas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B3F77271-F560-4EA0-ABE3-D96E1BD8769A}"/>
              </a:ext>
            </a:extLst>
          </p:cNvPr>
          <p:cNvSpPr/>
          <p:nvPr/>
        </p:nvSpPr>
        <p:spPr>
          <a:xfrm>
            <a:off x="2286000" y="1200150"/>
            <a:ext cx="6019799" cy="3485476"/>
          </a:xfrm>
          <a:custGeom>
            <a:avLst/>
            <a:gdLst/>
            <a:ahLst/>
            <a:cxnLst/>
            <a:rect l="l" t="t" r="r" b="b"/>
            <a:pathLst>
              <a:path w="7729727" h="1188719">
                <a:moveTo>
                  <a:pt x="0" y="1188719"/>
                </a:moveTo>
                <a:lnTo>
                  <a:pt x="7729727" y="1188719"/>
                </a:lnTo>
                <a:lnTo>
                  <a:pt x="7729727" y="0"/>
                </a:lnTo>
                <a:lnTo>
                  <a:pt x="0" y="0"/>
                </a:lnTo>
                <a:lnTo>
                  <a:pt x="0" y="11887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B76C4197-06CD-4F82-8676-681CA020D8D1}"/>
              </a:ext>
            </a:extLst>
          </p:cNvPr>
          <p:cNvSpPr txBox="1"/>
          <p:nvPr/>
        </p:nvSpPr>
        <p:spPr>
          <a:xfrm>
            <a:off x="2590800" y="1310990"/>
            <a:ext cx="5513531" cy="33181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7897" indent="-310754">
              <a:buClr>
                <a:schemeClr val="accent4">
                  <a:lumMod val="75000"/>
                </a:schemeClr>
              </a:buClr>
              <a:buFont typeface="Gill Sans MT"/>
              <a:buAutoNum type="arabicPeriod"/>
              <a:tabLst>
                <a:tab pos="317540" algn="l"/>
              </a:tabLst>
            </a:pPr>
            <a:r>
              <a:rPr lang="es-ES" sz="1500" b="1" spc="-6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E</a:t>
            </a:r>
            <a:r>
              <a:rPr sz="1500" b="1" dirty="0" err="1">
                <a:solidFill>
                  <a:schemeClr val="accent6">
                    <a:lumMod val="75000"/>
                  </a:schemeClr>
                </a:solidFill>
                <a:cs typeface="Gill Sans MT"/>
              </a:rPr>
              <a:t>nt</a:t>
            </a:r>
            <a:r>
              <a:rPr sz="1500" b="1" spc="-6" dirty="0" err="1">
                <a:solidFill>
                  <a:schemeClr val="accent6">
                    <a:lumMod val="75000"/>
                  </a:schemeClr>
                </a:solidFill>
                <a:cs typeface="Gill Sans MT"/>
              </a:rPr>
              <a:t>e</a:t>
            </a:r>
            <a:r>
              <a:rPr sz="1500" b="1" spc="-8" dirty="0" err="1">
                <a:solidFill>
                  <a:schemeClr val="accent6">
                    <a:lumMod val="75000"/>
                  </a:schemeClr>
                </a:solidFill>
                <a:cs typeface="Gill Sans MT"/>
              </a:rPr>
              <a:t>nd</a:t>
            </a:r>
            <a:r>
              <a:rPr sz="1500" b="1" spc="-6" dirty="0" err="1">
                <a:solidFill>
                  <a:schemeClr val="accent6">
                    <a:lumMod val="75000"/>
                  </a:schemeClr>
                </a:solidFill>
                <a:cs typeface="Gill Sans MT"/>
              </a:rPr>
              <a:t>er</a:t>
            </a:r>
            <a:r>
              <a:rPr sz="1500" b="1" spc="3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 </a:t>
            </a:r>
            <a:r>
              <a:rPr sz="1500" b="1" spc="-6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e</a:t>
            </a:r>
            <a:r>
              <a:rPr sz="1500" b="1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l</a:t>
            </a:r>
            <a:r>
              <a:rPr sz="1500" b="1" spc="3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 </a:t>
            </a:r>
            <a:r>
              <a:rPr sz="15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p</a:t>
            </a:r>
            <a:r>
              <a:rPr sz="1500" b="1" spc="-34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r</a:t>
            </a:r>
            <a:r>
              <a:rPr sz="15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obl</a:t>
            </a:r>
            <a:r>
              <a:rPr sz="1500" b="1" spc="-6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e</a:t>
            </a:r>
            <a:r>
              <a:rPr sz="15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m</a:t>
            </a:r>
            <a:r>
              <a:rPr sz="1500" b="1" spc="-6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a</a:t>
            </a:r>
            <a:endParaRPr sz="1500" b="1" dirty="0">
              <a:solidFill>
                <a:schemeClr val="accent6">
                  <a:lumMod val="75000"/>
                </a:schemeClr>
              </a:solidFill>
              <a:cs typeface="Gill Sans MT"/>
            </a:endParaRPr>
          </a:p>
          <a:p>
            <a:pPr>
              <a:lnSpc>
                <a:spcPts val="310"/>
              </a:lnSpc>
              <a:spcBef>
                <a:spcPts val="20"/>
              </a:spcBef>
              <a:buClr>
                <a:srgbClr val="9BAFB5"/>
              </a:buClr>
              <a:buFont typeface="Gill Sans MT"/>
              <a:buAutoNum type="arabicPeriod"/>
            </a:pPr>
            <a:endParaRPr sz="15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532210" lvl="1" indent="-267891">
              <a:buClr>
                <a:schemeClr val="accent4">
                  <a:lumMod val="50000"/>
                </a:schemeClr>
              </a:buClr>
              <a:buFont typeface="Arial"/>
              <a:buChar char="•"/>
              <a:tabLst>
                <a:tab pos="531852" algn="l"/>
              </a:tabLst>
            </a:pPr>
            <a:r>
              <a:rPr sz="1500" spc="-11" dirty="0">
                <a:solidFill>
                  <a:srgbClr val="262626"/>
                </a:solidFill>
                <a:cs typeface="Gill Sans MT"/>
              </a:rPr>
              <a:t>As</a:t>
            </a:r>
            <a:r>
              <a:rPr sz="1500" dirty="0">
                <a:solidFill>
                  <a:srgbClr val="262626"/>
                </a:solidFill>
                <a:cs typeface="Gill Sans MT"/>
              </a:rPr>
              <a:t>e</a:t>
            </a:r>
            <a:r>
              <a:rPr sz="1500" spc="-6" dirty="0">
                <a:solidFill>
                  <a:srgbClr val="262626"/>
                </a:solidFill>
                <a:cs typeface="Gill Sans MT"/>
              </a:rPr>
              <a:t>gú</a:t>
            </a:r>
            <a:r>
              <a:rPr sz="1500" spc="-8" dirty="0">
                <a:solidFill>
                  <a:srgbClr val="262626"/>
                </a:solidFill>
                <a:cs typeface="Gill Sans MT"/>
              </a:rPr>
              <a:t>r</a:t>
            </a:r>
            <a:r>
              <a:rPr sz="1500" spc="-6" dirty="0">
                <a:solidFill>
                  <a:srgbClr val="262626"/>
                </a:solidFill>
                <a:cs typeface="Gill Sans MT"/>
              </a:rPr>
              <a:t>ate</a:t>
            </a:r>
            <a:r>
              <a:rPr sz="1500" spc="-3" dirty="0">
                <a:solidFill>
                  <a:srgbClr val="262626"/>
                </a:solidFill>
                <a:cs typeface="Gill Sans MT"/>
              </a:rPr>
              <a:t> </a:t>
            </a:r>
            <a:r>
              <a:rPr sz="1500" spc="-11" dirty="0">
                <a:solidFill>
                  <a:srgbClr val="262626"/>
                </a:solidFill>
                <a:cs typeface="Gill Sans MT"/>
              </a:rPr>
              <a:t>d</a:t>
            </a:r>
            <a:r>
              <a:rPr sz="1500" dirty="0">
                <a:solidFill>
                  <a:srgbClr val="262626"/>
                </a:solidFill>
                <a:cs typeface="Gill Sans MT"/>
              </a:rPr>
              <a:t>e</a:t>
            </a:r>
            <a:r>
              <a:rPr sz="1500" spc="-3" dirty="0">
                <a:solidFill>
                  <a:srgbClr val="262626"/>
                </a:solidFill>
                <a:cs typeface="Gill Sans MT"/>
              </a:rPr>
              <a:t> </a:t>
            </a:r>
            <a:r>
              <a:rPr sz="1500" dirty="0">
                <a:solidFill>
                  <a:srgbClr val="262626"/>
                </a:solidFill>
                <a:cs typeface="Gill Sans MT"/>
              </a:rPr>
              <a:t>ente</a:t>
            </a:r>
            <a:r>
              <a:rPr sz="1500" spc="-6" dirty="0">
                <a:solidFill>
                  <a:srgbClr val="262626"/>
                </a:solidFill>
                <a:cs typeface="Gill Sans MT"/>
              </a:rPr>
              <a:t>n</a:t>
            </a:r>
            <a:r>
              <a:rPr sz="1500" spc="-11" dirty="0">
                <a:solidFill>
                  <a:srgbClr val="262626"/>
                </a:solidFill>
                <a:cs typeface="Gill Sans MT"/>
              </a:rPr>
              <a:t>d</a:t>
            </a:r>
            <a:r>
              <a:rPr sz="1500" dirty="0">
                <a:solidFill>
                  <a:srgbClr val="262626"/>
                </a:solidFill>
                <a:cs typeface="Gill Sans MT"/>
              </a:rPr>
              <a:t>e</a:t>
            </a:r>
            <a:r>
              <a:rPr sz="1500" spc="-6" dirty="0">
                <a:solidFill>
                  <a:srgbClr val="262626"/>
                </a:solidFill>
                <a:cs typeface="Gill Sans MT"/>
              </a:rPr>
              <a:t>r </a:t>
            </a:r>
            <a:r>
              <a:rPr sz="1500" spc="-11" dirty="0">
                <a:solidFill>
                  <a:srgbClr val="262626"/>
                </a:solidFill>
                <a:cs typeface="Gill Sans MT"/>
              </a:rPr>
              <a:t>d</a:t>
            </a:r>
            <a:r>
              <a:rPr sz="1500" dirty="0">
                <a:solidFill>
                  <a:srgbClr val="262626"/>
                </a:solidFill>
                <a:cs typeface="Gill Sans MT"/>
              </a:rPr>
              <a:t>e</a:t>
            </a:r>
            <a:r>
              <a:rPr sz="1500" spc="-3" dirty="0">
                <a:solidFill>
                  <a:srgbClr val="262626"/>
                </a:solidFill>
                <a:cs typeface="Gill Sans MT"/>
              </a:rPr>
              <a:t> </a:t>
            </a:r>
            <a:r>
              <a:rPr sz="1500" spc="-11" dirty="0">
                <a:solidFill>
                  <a:srgbClr val="262626"/>
                </a:solidFill>
                <a:cs typeface="Gill Sans MT"/>
              </a:rPr>
              <a:t>m</a:t>
            </a:r>
            <a:r>
              <a:rPr sz="1500" spc="-6" dirty="0">
                <a:solidFill>
                  <a:srgbClr val="262626"/>
                </a:solidFill>
                <a:cs typeface="Gill Sans MT"/>
              </a:rPr>
              <a:t>ane</a:t>
            </a:r>
            <a:r>
              <a:rPr sz="1500" spc="-8" dirty="0">
                <a:solidFill>
                  <a:srgbClr val="262626"/>
                </a:solidFill>
                <a:cs typeface="Gill Sans MT"/>
              </a:rPr>
              <a:t>r</a:t>
            </a:r>
            <a:r>
              <a:rPr sz="1500" spc="-6" dirty="0">
                <a:solidFill>
                  <a:srgbClr val="262626"/>
                </a:solidFill>
                <a:cs typeface="Gill Sans MT"/>
              </a:rPr>
              <a:t>a</a:t>
            </a:r>
            <a:r>
              <a:rPr sz="1500" spc="-3" dirty="0">
                <a:solidFill>
                  <a:srgbClr val="262626"/>
                </a:solidFill>
                <a:cs typeface="Gill Sans MT"/>
              </a:rPr>
              <a:t> </a:t>
            </a:r>
            <a:r>
              <a:rPr sz="1500" spc="-6" dirty="0">
                <a:solidFill>
                  <a:srgbClr val="262626"/>
                </a:solidFill>
                <a:cs typeface="Gill Sans MT"/>
              </a:rPr>
              <a:t>p</a:t>
            </a:r>
            <a:r>
              <a:rPr sz="1500" spc="-31" dirty="0">
                <a:solidFill>
                  <a:srgbClr val="262626"/>
                </a:solidFill>
                <a:cs typeface="Gill Sans MT"/>
              </a:rPr>
              <a:t>r</a:t>
            </a:r>
            <a:r>
              <a:rPr sz="1500" dirty="0">
                <a:solidFill>
                  <a:srgbClr val="262626"/>
                </a:solidFill>
                <a:cs typeface="Gill Sans MT"/>
              </a:rPr>
              <a:t>e</a:t>
            </a:r>
            <a:r>
              <a:rPr sz="1500" spc="-3" dirty="0">
                <a:solidFill>
                  <a:srgbClr val="262626"/>
                </a:solidFill>
                <a:cs typeface="Gill Sans MT"/>
              </a:rPr>
              <a:t>ci</a:t>
            </a:r>
            <a:r>
              <a:rPr sz="1500" spc="-11" dirty="0">
                <a:solidFill>
                  <a:srgbClr val="262626"/>
                </a:solidFill>
                <a:cs typeface="Gill Sans MT"/>
              </a:rPr>
              <a:t>s</a:t>
            </a:r>
            <a:r>
              <a:rPr sz="1500" spc="-6" dirty="0">
                <a:solidFill>
                  <a:srgbClr val="262626"/>
                </a:solidFill>
                <a:cs typeface="Gill Sans MT"/>
              </a:rPr>
              <a:t>a</a:t>
            </a:r>
            <a:r>
              <a:rPr sz="1500" spc="-3" dirty="0">
                <a:solidFill>
                  <a:srgbClr val="262626"/>
                </a:solidFill>
                <a:cs typeface="Gill Sans MT"/>
              </a:rPr>
              <a:t> </a:t>
            </a:r>
            <a:r>
              <a:rPr sz="1500" dirty="0">
                <a:solidFill>
                  <a:srgbClr val="262626"/>
                </a:solidFill>
                <a:cs typeface="Gill Sans MT"/>
              </a:rPr>
              <a:t>qué</a:t>
            </a:r>
            <a:r>
              <a:rPr sz="1500" spc="-3" dirty="0">
                <a:solidFill>
                  <a:srgbClr val="262626"/>
                </a:solidFill>
                <a:cs typeface="Gill Sans MT"/>
              </a:rPr>
              <a:t> </a:t>
            </a:r>
            <a:r>
              <a:rPr sz="1500" spc="-11" dirty="0">
                <a:solidFill>
                  <a:srgbClr val="262626"/>
                </a:solidFill>
                <a:cs typeface="Gill Sans MT"/>
              </a:rPr>
              <a:t>s</a:t>
            </a:r>
            <a:r>
              <a:rPr sz="1500" dirty="0">
                <a:solidFill>
                  <a:srgbClr val="262626"/>
                </a:solidFill>
                <a:cs typeface="Gill Sans MT"/>
              </a:rPr>
              <a:t>e</a:t>
            </a:r>
            <a:r>
              <a:rPr sz="1500" spc="-3" dirty="0">
                <a:solidFill>
                  <a:srgbClr val="262626"/>
                </a:solidFill>
                <a:cs typeface="Gill Sans MT"/>
              </a:rPr>
              <a:t> </a:t>
            </a:r>
            <a:r>
              <a:rPr sz="1500" dirty="0">
                <a:solidFill>
                  <a:srgbClr val="262626"/>
                </a:solidFill>
                <a:cs typeface="Gill Sans MT"/>
              </a:rPr>
              <a:t>t</a:t>
            </a:r>
            <a:r>
              <a:rPr sz="1500" spc="-3" dirty="0">
                <a:solidFill>
                  <a:srgbClr val="262626"/>
                </a:solidFill>
                <a:cs typeface="Gill Sans MT"/>
              </a:rPr>
              <a:t>i</a:t>
            </a:r>
            <a:r>
              <a:rPr sz="1500" dirty="0">
                <a:solidFill>
                  <a:srgbClr val="262626"/>
                </a:solidFill>
                <a:cs typeface="Gill Sans MT"/>
              </a:rPr>
              <a:t>ene</a:t>
            </a:r>
            <a:r>
              <a:rPr sz="1500" spc="-3" dirty="0">
                <a:solidFill>
                  <a:srgbClr val="262626"/>
                </a:solidFill>
                <a:cs typeface="Gill Sans MT"/>
              </a:rPr>
              <a:t> </a:t>
            </a:r>
            <a:r>
              <a:rPr sz="1500" dirty="0">
                <a:solidFill>
                  <a:srgbClr val="262626"/>
                </a:solidFill>
                <a:cs typeface="Gill Sans MT"/>
              </a:rPr>
              <a:t>que</a:t>
            </a:r>
            <a:r>
              <a:rPr sz="1500" spc="-3" dirty="0">
                <a:solidFill>
                  <a:srgbClr val="262626"/>
                </a:solidFill>
                <a:cs typeface="Gill Sans MT"/>
              </a:rPr>
              <a:t> </a:t>
            </a:r>
            <a:r>
              <a:rPr sz="1500" spc="-6" dirty="0">
                <a:solidFill>
                  <a:srgbClr val="262626"/>
                </a:solidFill>
                <a:cs typeface="Gill Sans MT"/>
              </a:rPr>
              <a:t>ha</a:t>
            </a:r>
            <a:r>
              <a:rPr sz="1500" spc="-3" dirty="0">
                <a:solidFill>
                  <a:srgbClr val="262626"/>
                </a:solidFill>
                <a:cs typeface="Gill Sans MT"/>
              </a:rPr>
              <a:t>c</a:t>
            </a:r>
            <a:r>
              <a:rPr sz="1500" dirty="0">
                <a:solidFill>
                  <a:srgbClr val="262626"/>
                </a:solidFill>
                <a:cs typeface="Gill Sans MT"/>
              </a:rPr>
              <a:t>e</a:t>
            </a:r>
            <a:r>
              <a:rPr sz="1500" spc="-115" dirty="0">
                <a:solidFill>
                  <a:srgbClr val="262626"/>
                </a:solidFill>
                <a:cs typeface="Gill Sans MT"/>
              </a:rPr>
              <a:t>r</a:t>
            </a:r>
            <a:r>
              <a:rPr sz="1500" dirty="0">
                <a:solidFill>
                  <a:srgbClr val="262626"/>
                </a:solidFill>
                <a:cs typeface="Gill Sans MT"/>
              </a:rPr>
              <a:t>.</a:t>
            </a:r>
            <a:endParaRPr sz="1500" dirty="0">
              <a:cs typeface="Gill Sans MT"/>
            </a:endParaRPr>
          </a:p>
          <a:p>
            <a:pPr lvl="1">
              <a:lnSpc>
                <a:spcPts val="281"/>
              </a:lnSpc>
              <a:spcBef>
                <a:spcPts val="11"/>
              </a:spcBef>
              <a:buClr>
                <a:srgbClr val="9BAFB5"/>
              </a:buClr>
              <a:buFont typeface="Arial"/>
              <a:buChar char="•"/>
            </a:pPr>
            <a:endParaRPr sz="1500" dirty="0"/>
          </a:p>
          <a:p>
            <a:pPr lvl="1">
              <a:lnSpc>
                <a:spcPts val="563"/>
              </a:lnSpc>
              <a:buClr>
                <a:srgbClr val="9BAFB5"/>
              </a:buClr>
              <a:buFont typeface="Arial"/>
              <a:buChar char="•"/>
            </a:pPr>
            <a:endParaRPr sz="1500" dirty="0"/>
          </a:p>
          <a:p>
            <a:pPr lvl="1">
              <a:lnSpc>
                <a:spcPts val="563"/>
              </a:lnSpc>
              <a:buClr>
                <a:srgbClr val="9BAFB5"/>
              </a:buClr>
              <a:buFont typeface="Arial"/>
              <a:buChar char="•"/>
            </a:pPr>
            <a:endParaRPr sz="1500" dirty="0"/>
          </a:p>
          <a:p>
            <a:pPr lvl="1">
              <a:lnSpc>
                <a:spcPts val="563"/>
              </a:lnSpc>
              <a:buClr>
                <a:srgbClr val="9BAFB5"/>
              </a:buClr>
              <a:buFont typeface="Arial"/>
              <a:buChar char="•"/>
            </a:pPr>
            <a:endParaRPr sz="1500" dirty="0"/>
          </a:p>
          <a:p>
            <a:pPr marL="317897" indent="-310754">
              <a:buClr>
                <a:schemeClr val="accent4">
                  <a:lumMod val="50000"/>
                </a:schemeClr>
              </a:buClr>
              <a:buFont typeface="Gill Sans MT"/>
              <a:buAutoNum type="arabicPeriod"/>
              <a:tabLst>
                <a:tab pos="317540" algn="l"/>
              </a:tabLst>
            </a:pPr>
            <a:r>
              <a:rPr lang="es-ES" sz="1500" b="1" spc="-6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Diseñar la solución </a:t>
            </a:r>
            <a:r>
              <a:rPr lang="es-ES" sz="1500" b="1" spc="42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(algoritmo)</a:t>
            </a:r>
            <a:endParaRPr sz="1500" b="1" dirty="0">
              <a:solidFill>
                <a:schemeClr val="accent6">
                  <a:lumMod val="75000"/>
                </a:schemeClr>
              </a:solidFill>
              <a:cs typeface="Gill Sans MT"/>
            </a:endParaRPr>
          </a:p>
          <a:p>
            <a:pPr lvl="1">
              <a:lnSpc>
                <a:spcPts val="281"/>
              </a:lnSpc>
              <a:spcBef>
                <a:spcPts val="16"/>
              </a:spcBef>
              <a:buClr>
                <a:schemeClr val="accent4">
                  <a:lumMod val="50000"/>
                </a:schemeClr>
              </a:buClr>
              <a:buFont typeface="Arial"/>
              <a:buChar char="•"/>
            </a:pPr>
            <a:endParaRPr lang="es-ES" sz="1500" dirty="0"/>
          </a:p>
          <a:p>
            <a:pPr marL="264319" lvl="1">
              <a:buClr>
                <a:schemeClr val="accent4">
                  <a:lumMod val="50000"/>
                </a:schemeClr>
              </a:buClr>
              <a:tabLst>
                <a:tab pos="531852" algn="l"/>
              </a:tabLst>
            </a:pPr>
            <a:r>
              <a:rPr lang="es-ES" sz="1500" spc="-8" dirty="0">
                <a:solidFill>
                  <a:srgbClr val="262626"/>
                </a:solidFill>
                <a:cs typeface="Gill Sans MT"/>
              </a:rPr>
              <a:t>  Identificar:</a:t>
            </a:r>
          </a:p>
          <a:p>
            <a:pPr marL="989410" lvl="2" indent="-267891">
              <a:buClr>
                <a:schemeClr val="accent4">
                  <a:lumMod val="50000"/>
                </a:schemeClr>
              </a:buClr>
              <a:buFont typeface="Arial"/>
              <a:buChar char="•"/>
              <a:tabLst>
                <a:tab pos="531852" algn="l"/>
              </a:tabLst>
            </a:pPr>
            <a:r>
              <a:rPr lang="es-ES" sz="1500" b="1" spc="-8" dirty="0">
                <a:solidFill>
                  <a:srgbClr val="262626"/>
                </a:solidFill>
                <a:cs typeface="Gill Sans MT"/>
              </a:rPr>
              <a:t>Entradas: </a:t>
            </a:r>
            <a:r>
              <a:rPr lang="es-ES" sz="1500" spc="-8" dirty="0">
                <a:solidFill>
                  <a:srgbClr val="262626"/>
                </a:solidFill>
                <a:cs typeface="Gill Sans MT"/>
              </a:rPr>
              <a:t>Dat</a:t>
            </a:r>
            <a:r>
              <a:rPr lang="es-ES" sz="1500" spc="-6" dirty="0">
                <a:solidFill>
                  <a:srgbClr val="262626"/>
                </a:solidFill>
                <a:cs typeface="Gill Sans MT"/>
              </a:rPr>
              <a:t>os </a:t>
            </a:r>
            <a:r>
              <a:rPr lang="es-ES" sz="1500" dirty="0">
                <a:solidFill>
                  <a:srgbClr val="262626"/>
                </a:solidFill>
                <a:cs typeface="Gill Sans MT"/>
              </a:rPr>
              <a:t>que</a:t>
            </a:r>
            <a:r>
              <a:rPr lang="es-ES" sz="1500" spc="-3" dirty="0">
                <a:solidFill>
                  <a:srgbClr val="262626"/>
                </a:solidFill>
                <a:cs typeface="Gill Sans MT"/>
              </a:rPr>
              <a:t> </a:t>
            </a:r>
            <a:r>
              <a:rPr lang="es-ES" sz="1500" spc="-11" dirty="0">
                <a:solidFill>
                  <a:srgbClr val="262626"/>
                </a:solidFill>
                <a:cs typeface="Gill Sans MT"/>
              </a:rPr>
              <a:t>s</a:t>
            </a:r>
            <a:r>
              <a:rPr lang="es-ES" sz="1500" dirty="0">
                <a:solidFill>
                  <a:srgbClr val="262626"/>
                </a:solidFill>
                <a:cs typeface="Gill Sans MT"/>
              </a:rPr>
              <a:t>e</a:t>
            </a:r>
            <a:r>
              <a:rPr lang="es-ES" sz="1500" spc="-3" dirty="0">
                <a:solidFill>
                  <a:srgbClr val="262626"/>
                </a:solidFill>
                <a:cs typeface="Gill Sans MT"/>
              </a:rPr>
              <a:t> v</a:t>
            </a:r>
            <a:r>
              <a:rPr lang="es-ES" sz="1500" spc="-6" dirty="0">
                <a:solidFill>
                  <a:srgbClr val="262626"/>
                </a:solidFill>
                <a:cs typeface="Gill Sans MT"/>
              </a:rPr>
              <a:t>an</a:t>
            </a:r>
            <a:r>
              <a:rPr lang="es-ES" sz="1500" spc="-3" dirty="0">
                <a:solidFill>
                  <a:srgbClr val="262626"/>
                </a:solidFill>
                <a:cs typeface="Gill Sans MT"/>
              </a:rPr>
              <a:t> </a:t>
            </a:r>
            <a:r>
              <a:rPr lang="es-ES" sz="1500" spc="-6" dirty="0">
                <a:solidFill>
                  <a:srgbClr val="262626"/>
                </a:solidFill>
                <a:cs typeface="Gill Sans MT"/>
              </a:rPr>
              <a:t>a</a:t>
            </a:r>
            <a:r>
              <a:rPr lang="es-ES" sz="1500" spc="-3" dirty="0">
                <a:solidFill>
                  <a:srgbClr val="262626"/>
                </a:solidFill>
                <a:cs typeface="Gill Sans MT"/>
              </a:rPr>
              <a:t> </a:t>
            </a:r>
            <a:r>
              <a:rPr lang="es-ES" sz="1500" dirty="0">
                <a:solidFill>
                  <a:srgbClr val="262626"/>
                </a:solidFill>
                <a:cs typeface="Gill Sans MT"/>
              </a:rPr>
              <a:t>pe</a:t>
            </a:r>
            <a:r>
              <a:rPr lang="es-ES" sz="1500" spc="-11" dirty="0">
                <a:solidFill>
                  <a:srgbClr val="262626"/>
                </a:solidFill>
                <a:cs typeface="Gill Sans MT"/>
              </a:rPr>
              <a:t>d</a:t>
            </a:r>
            <a:r>
              <a:rPr lang="es-ES" sz="1500" spc="-3" dirty="0">
                <a:solidFill>
                  <a:srgbClr val="262626"/>
                </a:solidFill>
                <a:cs typeface="Gill Sans MT"/>
              </a:rPr>
              <a:t>i</a:t>
            </a:r>
            <a:r>
              <a:rPr lang="es-ES" sz="1500" spc="-6" dirty="0">
                <a:solidFill>
                  <a:srgbClr val="262626"/>
                </a:solidFill>
                <a:cs typeface="Gill Sans MT"/>
              </a:rPr>
              <a:t>r al u</a:t>
            </a:r>
            <a:r>
              <a:rPr lang="es-ES" sz="1500" spc="-11" dirty="0">
                <a:solidFill>
                  <a:srgbClr val="262626"/>
                </a:solidFill>
                <a:cs typeface="Gill Sans MT"/>
              </a:rPr>
              <a:t>s</a:t>
            </a:r>
            <a:r>
              <a:rPr lang="es-ES" sz="1500" spc="-6" dirty="0">
                <a:solidFill>
                  <a:srgbClr val="262626"/>
                </a:solidFill>
                <a:cs typeface="Gill Sans MT"/>
              </a:rPr>
              <a:t>ua</a:t>
            </a:r>
            <a:r>
              <a:rPr lang="es-ES" sz="1500" spc="-8" dirty="0">
                <a:solidFill>
                  <a:srgbClr val="262626"/>
                </a:solidFill>
                <a:cs typeface="Gill Sans MT"/>
              </a:rPr>
              <a:t>r</a:t>
            </a:r>
            <a:r>
              <a:rPr lang="es-ES" sz="1500" spc="-3" dirty="0">
                <a:solidFill>
                  <a:srgbClr val="262626"/>
                </a:solidFill>
                <a:cs typeface="Gill Sans MT"/>
              </a:rPr>
              <a:t>i</a:t>
            </a:r>
            <a:r>
              <a:rPr lang="es-ES" sz="1500" spc="-40" dirty="0">
                <a:solidFill>
                  <a:srgbClr val="262626"/>
                </a:solidFill>
                <a:cs typeface="Gill Sans MT"/>
              </a:rPr>
              <a:t>o</a:t>
            </a:r>
            <a:r>
              <a:rPr lang="es-ES" sz="1500" dirty="0">
                <a:solidFill>
                  <a:srgbClr val="262626"/>
                </a:solidFill>
                <a:cs typeface="Gill Sans MT"/>
              </a:rPr>
              <a:t>.</a:t>
            </a:r>
            <a:endParaRPr lang="es-ES" sz="1500" dirty="0">
              <a:cs typeface="Gill Sans MT"/>
            </a:endParaRPr>
          </a:p>
          <a:p>
            <a:pPr lvl="2">
              <a:lnSpc>
                <a:spcPts val="338"/>
              </a:lnSpc>
              <a:buClr>
                <a:schemeClr val="accent4">
                  <a:lumMod val="50000"/>
                </a:schemeClr>
              </a:buClr>
              <a:buFont typeface="Arial"/>
              <a:buChar char="•"/>
            </a:pPr>
            <a:endParaRPr sz="1500" dirty="0"/>
          </a:p>
          <a:p>
            <a:pPr marL="989410" lvl="2" indent="-267891">
              <a:buClr>
                <a:schemeClr val="accent4">
                  <a:lumMod val="50000"/>
                </a:schemeClr>
              </a:buClr>
              <a:buFont typeface="Arial"/>
              <a:buChar char="•"/>
              <a:tabLst>
                <a:tab pos="531852" algn="l"/>
              </a:tabLst>
            </a:pPr>
            <a:r>
              <a:rPr lang="es-ES" sz="1500" b="1" spc="-8" dirty="0">
                <a:solidFill>
                  <a:srgbClr val="262626"/>
                </a:solidFill>
                <a:cs typeface="Gill Sans MT"/>
              </a:rPr>
              <a:t>Proceso: </a:t>
            </a:r>
            <a:r>
              <a:rPr sz="1500" spc="-8" dirty="0" err="1">
                <a:solidFill>
                  <a:srgbClr val="262626"/>
                </a:solidFill>
                <a:cs typeface="Gill Sans MT"/>
              </a:rPr>
              <a:t>Dat</a:t>
            </a:r>
            <a:r>
              <a:rPr sz="1500" spc="-6" dirty="0" err="1">
                <a:solidFill>
                  <a:srgbClr val="262626"/>
                </a:solidFill>
                <a:cs typeface="Gill Sans MT"/>
              </a:rPr>
              <a:t>os</a:t>
            </a:r>
            <a:r>
              <a:rPr sz="1500" spc="-6" dirty="0">
                <a:solidFill>
                  <a:srgbClr val="262626"/>
                </a:solidFill>
                <a:cs typeface="Gill Sans MT"/>
              </a:rPr>
              <a:t> </a:t>
            </a:r>
            <a:r>
              <a:rPr sz="1500" spc="-8" dirty="0">
                <a:solidFill>
                  <a:srgbClr val="262626"/>
                </a:solidFill>
                <a:cs typeface="Gill Sans MT"/>
              </a:rPr>
              <a:t>o</a:t>
            </a:r>
            <a:r>
              <a:rPr sz="1500" spc="-3" dirty="0">
                <a:solidFill>
                  <a:srgbClr val="262626"/>
                </a:solidFill>
                <a:cs typeface="Gill Sans MT"/>
              </a:rPr>
              <a:t> </a:t>
            </a:r>
            <a:r>
              <a:rPr sz="1500" spc="-6" dirty="0">
                <a:solidFill>
                  <a:srgbClr val="262626"/>
                </a:solidFill>
                <a:cs typeface="Gill Sans MT"/>
              </a:rPr>
              <a:t>fó</a:t>
            </a:r>
            <a:r>
              <a:rPr sz="1500" spc="-8" dirty="0">
                <a:solidFill>
                  <a:srgbClr val="262626"/>
                </a:solidFill>
                <a:cs typeface="Gill Sans MT"/>
              </a:rPr>
              <a:t>r</a:t>
            </a:r>
            <a:r>
              <a:rPr sz="1500" spc="-23" dirty="0">
                <a:solidFill>
                  <a:srgbClr val="262626"/>
                </a:solidFill>
                <a:cs typeface="Gill Sans MT"/>
              </a:rPr>
              <a:t>m</a:t>
            </a:r>
            <a:r>
              <a:rPr sz="1500" dirty="0">
                <a:solidFill>
                  <a:srgbClr val="262626"/>
                </a:solidFill>
                <a:cs typeface="Gill Sans MT"/>
              </a:rPr>
              <a:t>u</a:t>
            </a:r>
            <a:r>
              <a:rPr sz="1500" spc="-3" dirty="0">
                <a:solidFill>
                  <a:srgbClr val="262626"/>
                </a:solidFill>
                <a:cs typeface="Gill Sans MT"/>
              </a:rPr>
              <a:t>l</a:t>
            </a:r>
            <a:r>
              <a:rPr sz="1500" spc="-6" dirty="0">
                <a:solidFill>
                  <a:srgbClr val="262626"/>
                </a:solidFill>
                <a:cs typeface="Gill Sans MT"/>
              </a:rPr>
              <a:t>as </a:t>
            </a:r>
            <a:r>
              <a:rPr sz="1500" dirty="0">
                <a:solidFill>
                  <a:srgbClr val="262626"/>
                </a:solidFill>
                <a:cs typeface="Gill Sans MT"/>
              </a:rPr>
              <a:t>que</a:t>
            </a:r>
            <a:r>
              <a:rPr sz="1500" spc="-3" dirty="0">
                <a:solidFill>
                  <a:srgbClr val="262626"/>
                </a:solidFill>
                <a:cs typeface="Gill Sans MT"/>
              </a:rPr>
              <a:t> </a:t>
            </a:r>
            <a:r>
              <a:rPr sz="1500" spc="-17" dirty="0">
                <a:solidFill>
                  <a:srgbClr val="262626"/>
                </a:solidFill>
                <a:cs typeface="Gill Sans MT"/>
              </a:rPr>
              <a:t>a</a:t>
            </a:r>
            <a:r>
              <a:rPr sz="1500" spc="-6" dirty="0">
                <a:solidFill>
                  <a:srgbClr val="262626"/>
                </a:solidFill>
                <a:cs typeface="Gill Sans MT"/>
              </a:rPr>
              <a:t>pa</a:t>
            </a:r>
            <a:r>
              <a:rPr sz="1500" spc="-31" dirty="0">
                <a:solidFill>
                  <a:srgbClr val="262626"/>
                </a:solidFill>
                <a:cs typeface="Gill Sans MT"/>
              </a:rPr>
              <a:t>r</a:t>
            </a:r>
            <a:r>
              <a:rPr sz="1500" dirty="0">
                <a:solidFill>
                  <a:srgbClr val="262626"/>
                </a:solidFill>
                <a:cs typeface="Gill Sans MT"/>
              </a:rPr>
              <a:t>e</a:t>
            </a:r>
            <a:r>
              <a:rPr sz="1500" spc="-3" dirty="0">
                <a:solidFill>
                  <a:srgbClr val="262626"/>
                </a:solidFill>
                <a:cs typeface="Gill Sans MT"/>
              </a:rPr>
              <a:t>c</a:t>
            </a:r>
            <a:r>
              <a:rPr sz="1500" dirty="0">
                <a:solidFill>
                  <a:srgbClr val="262626"/>
                </a:solidFill>
                <a:cs typeface="Gill Sans MT"/>
              </a:rPr>
              <a:t>en</a:t>
            </a:r>
            <a:r>
              <a:rPr sz="1500" spc="-3" dirty="0">
                <a:solidFill>
                  <a:srgbClr val="262626"/>
                </a:solidFill>
                <a:cs typeface="Gill Sans MT"/>
              </a:rPr>
              <a:t> </a:t>
            </a:r>
            <a:r>
              <a:rPr sz="1500" dirty="0">
                <a:solidFill>
                  <a:srgbClr val="262626"/>
                </a:solidFill>
                <a:cs typeface="Gill Sans MT"/>
              </a:rPr>
              <a:t>en</a:t>
            </a:r>
            <a:r>
              <a:rPr sz="1500" spc="-3" dirty="0">
                <a:solidFill>
                  <a:srgbClr val="262626"/>
                </a:solidFill>
                <a:cs typeface="Gill Sans MT"/>
              </a:rPr>
              <a:t> </a:t>
            </a:r>
            <a:r>
              <a:rPr sz="1500" dirty="0">
                <a:solidFill>
                  <a:srgbClr val="262626"/>
                </a:solidFill>
                <a:cs typeface="Gill Sans MT"/>
              </a:rPr>
              <a:t>el</a:t>
            </a:r>
            <a:r>
              <a:rPr sz="1500" spc="-6" dirty="0">
                <a:solidFill>
                  <a:srgbClr val="262626"/>
                </a:solidFill>
                <a:cs typeface="Gill Sans MT"/>
              </a:rPr>
              <a:t> </a:t>
            </a:r>
            <a:r>
              <a:rPr sz="1500" dirty="0">
                <a:solidFill>
                  <a:srgbClr val="262626"/>
                </a:solidFill>
                <a:cs typeface="Gill Sans MT"/>
              </a:rPr>
              <a:t>e</a:t>
            </a:r>
            <a:r>
              <a:rPr sz="1500" spc="-11" dirty="0">
                <a:solidFill>
                  <a:srgbClr val="262626"/>
                </a:solidFill>
                <a:cs typeface="Gill Sans MT"/>
              </a:rPr>
              <a:t>n</a:t>
            </a:r>
            <a:r>
              <a:rPr sz="1500" spc="-6" dirty="0">
                <a:solidFill>
                  <a:srgbClr val="262626"/>
                </a:solidFill>
                <a:cs typeface="Gill Sans MT"/>
              </a:rPr>
              <a:t>un</a:t>
            </a:r>
            <a:r>
              <a:rPr sz="1500" spc="-3" dirty="0">
                <a:solidFill>
                  <a:srgbClr val="262626"/>
                </a:solidFill>
                <a:cs typeface="Gill Sans MT"/>
              </a:rPr>
              <a:t>ci</a:t>
            </a:r>
            <a:r>
              <a:rPr sz="1500" spc="-6" dirty="0">
                <a:solidFill>
                  <a:srgbClr val="262626"/>
                </a:solidFill>
                <a:cs typeface="Gill Sans MT"/>
              </a:rPr>
              <a:t>a</a:t>
            </a:r>
            <a:r>
              <a:rPr sz="1500" spc="-11" dirty="0">
                <a:solidFill>
                  <a:srgbClr val="262626"/>
                </a:solidFill>
                <a:cs typeface="Gill Sans MT"/>
              </a:rPr>
              <a:t>d</a:t>
            </a:r>
            <a:r>
              <a:rPr sz="1500" spc="-8" dirty="0">
                <a:solidFill>
                  <a:srgbClr val="262626"/>
                </a:solidFill>
                <a:cs typeface="Gill Sans MT"/>
              </a:rPr>
              <a:t>o</a:t>
            </a:r>
            <a:r>
              <a:rPr sz="1500" spc="-3" dirty="0">
                <a:solidFill>
                  <a:srgbClr val="262626"/>
                </a:solidFill>
                <a:cs typeface="Gill Sans MT"/>
              </a:rPr>
              <a:t> </a:t>
            </a:r>
            <a:r>
              <a:rPr sz="1500" spc="-11" dirty="0">
                <a:solidFill>
                  <a:srgbClr val="262626"/>
                </a:solidFill>
                <a:cs typeface="Gill Sans MT"/>
              </a:rPr>
              <a:t>d</a:t>
            </a:r>
            <a:r>
              <a:rPr sz="1500" dirty="0">
                <a:solidFill>
                  <a:srgbClr val="262626"/>
                </a:solidFill>
                <a:cs typeface="Gill Sans MT"/>
              </a:rPr>
              <a:t>el</a:t>
            </a:r>
            <a:r>
              <a:rPr sz="1500" spc="-6" dirty="0">
                <a:solidFill>
                  <a:srgbClr val="262626"/>
                </a:solidFill>
                <a:cs typeface="Gill Sans MT"/>
              </a:rPr>
              <a:t> </a:t>
            </a:r>
            <a:r>
              <a:rPr sz="1500" spc="-6" dirty="0" err="1">
                <a:solidFill>
                  <a:srgbClr val="262626"/>
                </a:solidFill>
                <a:cs typeface="Gill Sans MT"/>
              </a:rPr>
              <a:t>p</a:t>
            </a:r>
            <a:r>
              <a:rPr sz="1500" spc="-34" dirty="0" err="1">
                <a:solidFill>
                  <a:srgbClr val="262626"/>
                </a:solidFill>
                <a:cs typeface="Gill Sans MT"/>
              </a:rPr>
              <a:t>r</a:t>
            </a:r>
            <a:r>
              <a:rPr sz="1500" spc="-8" dirty="0" err="1">
                <a:solidFill>
                  <a:srgbClr val="262626"/>
                </a:solidFill>
                <a:cs typeface="Gill Sans MT"/>
              </a:rPr>
              <a:t>ob</a:t>
            </a:r>
            <a:r>
              <a:rPr sz="1500" spc="-3" dirty="0" err="1">
                <a:solidFill>
                  <a:srgbClr val="262626"/>
                </a:solidFill>
                <a:cs typeface="Gill Sans MT"/>
              </a:rPr>
              <a:t>l</a:t>
            </a:r>
            <a:r>
              <a:rPr sz="1500" dirty="0" err="1">
                <a:solidFill>
                  <a:srgbClr val="262626"/>
                </a:solidFill>
                <a:cs typeface="Gill Sans MT"/>
              </a:rPr>
              <a:t>e</a:t>
            </a:r>
            <a:r>
              <a:rPr sz="1500" spc="-11" dirty="0" err="1">
                <a:solidFill>
                  <a:srgbClr val="262626"/>
                </a:solidFill>
                <a:cs typeface="Gill Sans MT"/>
              </a:rPr>
              <a:t>m</a:t>
            </a:r>
            <a:r>
              <a:rPr sz="1500" spc="-6" dirty="0" err="1">
                <a:solidFill>
                  <a:srgbClr val="262626"/>
                </a:solidFill>
                <a:cs typeface="Gill Sans MT"/>
              </a:rPr>
              <a:t>a</a:t>
            </a:r>
            <a:r>
              <a:rPr lang="es-ES" sz="1500" spc="-6" dirty="0">
                <a:solidFill>
                  <a:srgbClr val="262626"/>
                </a:solidFill>
                <a:cs typeface="Gill Sans MT"/>
              </a:rPr>
              <a:t>.</a:t>
            </a:r>
          </a:p>
          <a:p>
            <a:pPr marL="989410" lvl="2" indent="-267891">
              <a:buClr>
                <a:schemeClr val="accent4">
                  <a:lumMod val="50000"/>
                </a:schemeClr>
              </a:buClr>
              <a:buFont typeface="Arial"/>
              <a:buChar char="•"/>
              <a:tabLst>
                <a:tab pos="531852" algn="l"/>
              </a:tabLst>
            </a:pPr>
            <a:r>
              <a:rPr lang="es-ES" sz="1500" b="1" dirty="0">
                <a:solidFill>
                  <a:srgbClr val="262626"/>
                </a:solidFill>
                <a:cs typeface="Gill Sans MT"/>
              </a:rPr>
              <a:t>Salida: </a:t>
            </a:r>
            <a:r>
              <a:rPr lang="es-ES" sz="1500" dirty="0">
                <a:solidFill>
                  <a:srgbClr val="262626"/>
                </a:solidFill>
                <a:cs typeface="Gill Sans MT"/>
              </a:rPr>
              <a:t>Re</a:t>
            </a:r>
            <a:r>
              <a:rPr lang="es-ES" sz="1500" spc="-11" dirty="0">
                <a:solidFill>
                  <a:srgbClr val="262626"/>
                </a:solidFill>
                <a:cs typeface="Gill Sans MT"/>
              </a:rPr>
              <a:t>s</a:t>
            </a:r>
            <a:r>
              <a:rPr lang="es-ES" sz="1500" dirty="0">
                <a:solidFill>
                  <a:srgbClr val="262626"/>
                </a:solidFill>
                <a:cs typeface="Gill Sans MT"/>
              </a:rPr>
              <a:t>u</a:t>
            </a:r>
            <a:r>
              <a:rPr lang="es-ES" sz="1500" spc="-3" dirty="0">
                <a:solidFill>
                  <a:srgbClr val="262626"/>
                </a:solidFill>
                <a:cs typeface="Gill Sans MT"/>
              </a:rPr>
              <a:t>l</a:t>
            </a:r>
            <a:r>
              <a:rPr lang="es-ES" sz="1500" dirty="0">
                <a:solidFill>
                  <a:srgbClr val="262626"/>
                </a:solidFill>
                <a:cs typeface="Gill Sans MT"/>
              </a:rPr>
              <a:t>t</a:t>
            </a:r>
            <a:r>
              <a:rPr lang="es-ES" sz="1500" spc="-6" dirty="0">
                <a:solidFill>
                  <a:srgbClr val="262626"/>
                </a:solidFill>
                <a:cs typeface="Gill Sans MT"/>
              </a:rPr>
              <a:t>a</a:t>
            </a:r>
            <a:r>
              <a:rPr lang="es-ES" sz="1500" spc="-11" dirty="0">
                <a:solidFill>
                  <a:srgbClr val="262626"/>
                </a:solidFill>
                <a:cs typeface="Gill Sans MT"/>
              </a:rPr>
              <a:t>d</a:t>
            </a:r>
            <a:r>
              <a:rPr lang="es-ES" sz="1500" spc="-6" dirty="0">
                <a:solidFill>
                  <a:srgbClr val="262626"/>
                </a:solidFill>
                <a:cs typeface="Gill Sans MT"/>
              </a:rPr>
              <a:t>os </a:t>
            </a:r>
            <a:r>
              <a:rPr lang="es-ES" sz="1500" spc="-8" dirty="0">
                <a:solidFill>
                  <a:srgbClr val="262626"/>
                </a:solidFill>
                <a:cs typeface="Gill Sans MT"/>
              </a:rPr>
              <a:t>o</a:t>
            </a:r>
            <a:r>
              <a:rPr lang="es-ES" sz="1500" spc="-3" dirty="0">
                <a:solidFill>
                  <a:srgbClr val="262626"/>
                </a:solidFill>
                <a:cs typeface="Gill Sans MT"/>
              </a:rPr>
              <a:t> </a:t>
            </a:r>
            <a:r>
              <a:rPr lang="es-ES" sz="1500" spc="-11" dirty="0">
                <a:solidFill>
                  <a:srgbClr val="262626"/>
                </a:solidFill>
                <a:cs typeface="Gill Sans MT"/>
              </a:rPr>
              <a:t>m</a:t>
            </a:r>
            <a:r>
              <a:rPr lang="es-ES" sz="1500" dirty="0">
                <a:solidFill>
                  <a:srgbClr val="262626"/>
                </a:solidFill>
                <a:cs typeface="Gill Sans MT"/>
              </a:rPr>
              <a:t>et</a:t>
            </a:r>
            <a:r>
              <a:rPr lang="es-ES" sz="1500" spc="-6" dirty="0">
                <a:solidFill>
                  <a:srgbClr val="262626"/>
                </a:solidFill>
                <a:cs typeface="Gill Sans MT"/>
              </a:rPr>
              <a:t>a</a:t>
            </a:r>
            <a:r>
              <a:rPr lang="es-ES" sz="1500" spc="-3" dirty="0">
                <a:solidFill>
                  <a:srgbClr val="262626"/>
                </a:solidFill>
                <a:cs typeface="Gill Sans MT"/>
              </a:rPr>
              <a:t> </a:t>
            </a:r>
            <a:r>
              <a:rPr lang="es-ES" sz="1500" spc="-11" dirty="0">
                <a:solidFill>
                  <a:srgbClr val="262626"/>
                </a:solidFill>
                <a:cs typeface="Gill Sans MT"/>
              </a:rPr>
              <a:t>d</a:t>
            </a:r>
            <a:r>
              <a:rPr lang="es-ES" sz="1500" dirty="0">
                <a:solidFill>
                  <a:srgbClr val="262626"/>
                </a:solidFill>
                <a:cs typeface="Gill Sans MT"/>
              </a:rPr>
              <a:t>el</a:t>
            </a:r>
            <a:r>
              <a:rPr lang="es-ES" sz="1500" spc="-6" dirty="0">
                <a:solidFill>
                  <a:srgbClr val="262626"/>
                </a:solidFill>
                <a:cs typeface="Gill Sans MT"/>
              </a:rPr>
              <a:t> p</a:t>
            </a:r>
            <a:r>
              <a:rPr lang="es-ES" sz="1500" spc="-34" dirty="0">
                <a:solidFill>
                  <a:srgbClr val="262626"/>
                </a:solidFill>
                <a:cs typeface="Gill Sans MT"/>
              </a:rPr>
              <a:t>r</a:t>
            </a:r>
            <a:r>
              <a:rPr lang="es-ES" sz="1500" spc="-8" dirty="0">
                <a:solidFill>
                  <a:srgbClr val="262626"/>
                </a:solidFill>
                <a:cs typeface="Gill Sans MT"/>
              </a:rPr>
              <a:t>ob</a:t>
            </a:r>
            <a:r>
              <a:rPr lang="es-ES" sz="1500" spc="-3" dirty="0">
                <a:solidFill>
                  <a:srgbClr val="262626"/>
                </a:solidFill>
                <a:cs typeface="Gill Sans MT"/>
              </a:rPr>
              <a:t>l</a:t>
            </a:r>
            <a:r>
              <a:rPr lang="es-ES" sz="1500" dirty="0">
                <a:solidFill>
                  <a:srgbClr val="262626"/>
                </a:solidFill>
                <a:cs typeface="Gill Sans MT"/>
              </a:rPr>
              <a:t>e</a:t>
            </a:r>
            <a:r>
              <a:rPr lang="es-ES" sz="1500" spc="-11" dirty="0">
                <a:solidFill>
                  <a:srgbClr val="262626"/>
                </a:solidFill>
                <a:cs typeface="Gill Sans MT"/>
              </a:rPr>
              <a:t>m</a:t>
            </a:r>
            <a:r>
              <a:rPr lang="es-ES" sz="1500" spc="-6" dirty="0">
                <a:solidFill>
                  <a:srgbClr val="262626"/>
                </a:solidFill>
                <a:cs typeface="Gill Sans MT"/>
              </a:rPr>
              <a:t>a.</a:t>
            </a:r>
            <a:endParaRPr lang="es-ES" sz="1500" dirty="0">
              <a:cs typeface="Gill Sans MT"/>
            </a:endParaRPr>
          </a:p>
          <a:p>
            <a:pPr lvl="1">
              <a:lnSpc>
                <a:spcPts val="281"/>
              </a:lnSpc>
              <a:spcBef>
                <a:spcPts val="11"/>
              </a:spcBef>
              <a:buClr>
                <a:srgbClr val="9BAFB5"/>
              </a:buClr>
              <a:buFont typeface="Arial"/>
              <a:buChar char="•"/>
            </a:pPr>
            <a:endParaRPr sz="1500" dirty="0"/>
          </a:p>
          <a:p>
            <a:pPr lvl="1">
              <a:lnSpc>
                <a:spcPts val="563"/>
              </a:lnSpc>
              <a:buClr>
                <a:srgbClr val="9BAFB5"/>
              </a:buClr>
              <a:buFont typeface="Arial"/>
              <a:buChar char="•"/>
            </a:pPr>
            <a:endParaRPr sz="1500" dirty="0"/>
          </a:p>
          <a:p>
            <a:pPr lvl="1">
              <a:lnSpc>
                <a:spcPts val="563"/>
              </a:lnSpc>
              <a:buClr>
                <a:srgbClr val="9BAFB5"/>
              </a:buClr>
              <a:buFont typeface="Arial"/>
              <a:buChar char="•"/>
            </a:pPr>
            <a:endParaRPr sz="1500" dirty="0"/>
          </a:p>
          <a:p>
            <a:pPr lvl="1">
              <a:lnSpc>
                <a:spcPts val="563"/>
              </a:lnSpc>
              <a:buClr>
                <a:srgbClr val="9BAFB5"/>
              </a:buClr>
              <a:buFont typeface="Arial"/>
              <a:buChar char="•"/>
            </a:pPr>
            <a:endParaRPr sz="1500" dirty="0"/>
          </a:p>
          <a:p>
            <a:pPr marL="317897" indent="-310754">
              <a:buClr>
                <a:schemeClr val="accent4">
                  <a:lumMod val="50000"/>
                </a:schemeClr>
              </a:buClr>
              <a:buFont typeface="Gill Sans MT"/>
              <a:buAutoNum type="arabicPeriod"/>
              <a:tabLst>
                <a:tab pos="317540" algn="l"/>
              </a:tabLst>
            </a:pPr>
            <a:r>
              <a:rPr lang="es-ES" sz="1500" b="1" spc="-6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Probar el diseño (h</a:t>
            </a:r>
            <a:r>
              <a:rPr sz="1500" b="1" spc="-6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a</a:t>
            </a:r>
            <a:r>
              <a:rPr sz="1500" b="1" spc="-3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c</a:t>
            </a:r>
            <a:r>
              <a:rPr sz="1500" b="1" spc="-6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er</a:t>
            </a:r>
            <a:r>
              <a:rPr sz="1500" b="1" spc="3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 </a:t>
            </a:r>
            <a:r>
              <a:rPr sz="1500" b="1" spc="-3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c</a:t>
            </a:r>
            <a:r>
              <a:rPr sz="1500" b="1" spc="-6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asos</a:t>
            </a:r>
            <a:r>
              <a:rPr sz="1500" b="1" spc="3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 </a:t>
            </a:r>
            <a:r>
              <a:rPr sz="15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de</a:t>
            </a:r>
            <a:r>
              <a:rPr sz="1500" b="1" spc="-3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 </a:t>
            </a:r>
            <a:r>
              <a:rPr sz="15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p</a:t>
            </a:r>
            <a:r>
              <a:rPr sz="1500" b="1" spc="-3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r</a:t>
            </a:r>
            <a:r>
              <a:rPr sz="1500" b="1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u</a:t>
            </a:r>
            <a:r>
              <a:rPr sz="1500" b="1" spc="-6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eba</a:t>
            </a:r>
            <a:r>
              <a:rPr sz="1500" b="1" spc="3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 </a:t>
            </a:r>
            <a:r>
              <a:rPr sz="1500" b="1" spc="-6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pa</a:t>
            </a:r>
            <a:r>
              <a:rPr sz="1500" b="1" spc="-3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r</a:t>
            </a:r>
            <a:r>
              <a:rPr sz="1500" b="1" spc="-6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a</a:t>
            </a:r>
            <a:r>
              <a:rPr sz="1500" b="1" spc="3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 </a:t>
            </a:r>
            <a:r>
              <a:rPr sz="1500" b="1" spc="-6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e</a:t>
            </a:r>
            <a:r>
              <a:rPr sz="1500" b="1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l</a:t>
            </a:r>
            <a:r>
              <a:rPr sz="1500" b="1" spc="3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 </a:t>
            </a:r>
            <a:r>
              <a:rPr sz="1500" b="1" spc="-8" dirty="0" err="1">
                <a:solidFill>
                  <a:schemeClr val="accent6">
                    <a:lumMod val="75000"/>
                  </a:schemeClr>
                </a:solidFill>
                <a:cs typeface="Gill Sans MT"/>
              </a:rPr>
              <a:t>p</a:t>
            </a:r>
            <a:r>
              <a:rPr sz="1500" b="1" spc="-34" dirty="0" err="1">
                <a:solidFill>
                  <a:schemeClr val="accent6">
                    <a:lumMod val="75000"/>
                  </a:schemeClr>
                </a:solidFill>
                <a:cs typeface="Gill Sans MT"/>
              </a:rPr>
              <a:t>r</a:t>
            </a:r>
            <a:r>
              <a:rPr sz="1500" b="1" spc="-8" dirty="0" err="1">
                <a:solidFill>
                  <a:schemeClr val="accent6">
                    <a:lumMod val="75000"/>
                  </a:schemeClr>
                </a:solidFill>
                <a:cs typeface="Gill Sans MT"/>
              </a:rPr>
              <a:t>obl</a:t>
            </a:r>
            <a:r>
              <a:rPr sz="1500" b="1" spc="-6" dirty="0" err="1">
                <a:solidFill>
                  <a:schemeClr val="accent6">
                    <a:lumMod val="75000"/>
                  </a:schemeClr>
                </a:solidFill>
                <a:cs typeface="Gill Sans MT"/>
              </a:rPr>
              <a:t>e</a:t>
            </a:r>
            <a:r>
              <a:rPr sz="1500" b="1" spc="-8" dirty="0" err="1">
                <a:solidFill>
                  <a:schemeClr val="accent6">
                    <a:lumMod val="75000"/>
                  </a:schemeClr>
                </a:solidFill>
                <a:cs typeface="Gill Sans MT"/>
              </a:rPr>
              <a:t>m</a:t>
            </a:r>
            <a:r>
              <a:rPr sz="1500" b="1" spc="-6" dirty="0" err="1">
                <a:solidFill>
                  <a:schemeClr val="accent6">
                    <a:lumMod val="75000"/>
                  </a:schemeClr>
                </a:solidFill>
                <a:cs typeface="Gill Sans MT"/>
              </a:rPr>
              <a:t>a</a:t>
            </a:r>
            <a:r>
              <a:rPr lang="es-ES" sz="1500" b="1" spc="-6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)</a:t>
            </a:r>
            <a:endParaRPr sz="1500" b="1" dirty="0">
              <a:solidFill>
                <a:schemeClr val="accent6">
                  <a:lumMod val="75000"/>
                </a:schemeClr>
              </a:solidFill>
              <a:cs typeface="Gill Sans MT"/>
            </a:endParaRPr>
          </a:p>
          <a:p>
            <a:pPr marL="532210" lvl="1" indent="-267891">
              <a:spcBef>
                <a:spcPts val="272"/>
              </a:spcBef>
              <a:buClr>
                <a:schemeClr val="accent4">
                  <a:lumMod val="50000"/>
                </a:schemeClr>
              </a:buClr>
              <a:buFont typeface="Arial"/>
              <a:buChar char="•"/>
              <a:tabLst>
                <a:tab pos="531852" algn="l"/>
              </a:tabLst>
            </a:pPr>
            <a:r>
              <a:rPr sz="1500" spc="-6" dirty="0">
                <a:solidFill>
                  <a:srgbClr val="262626"/>
                </a:solidFill>
                <a:cs typeface="Gill Sans MT"/>
              </a:rPr>
              <a:t>In</a:t>
            </a:r>
            <a:r>
              <a:rPr sz="1500" spc="-3" dirty="0">
                <a:solidFill>
                  <a:srgbClr val="262626"/>
                </a:solidFill>
                <a:cs typeface="Gill Sans MT"/>
              </a:rPr>
              <a:t>cl</a:t>
            </a:r>
            <a:r>
              <a:rPr sz="1500" dirty="0">
                <a:solidFill>
                  <a:srgbClr val="262626"/>
                </a:solidFill>
                <a:cs typeface="Gill Sans MT"/>
              </a:rPr>
              <a:t>u</a:t>
            </a:r>
            <a:r>
              <a:rPr sz="1500" spc="-3" dirty="0">
                <a:solidFill>
                  <a:srgbClr val="262626"/>
                </a:solidFill>
                <a:cs typeface="Gill Sans MT"/>
              </a:rPr>
              <a:t>i</a:t>
            </a:r>
            <a:r>
              <a:rPr sz="1500" spc="-6" dirty="0">
                <a:solidFill>
                  <a:srgbClr val="262626"/>
                </a:solidFill>
                <a:cs typeface="Gill Sans MT"/>
              </a:rPr>
              <a:t>r </a:t>
            </a:r>
            <a:r>
              <a:rPr sz="1500" dirty="0">
                <a:solidFill>
                  <a:srgbClr val="262626"/>
                </a:solidFill>
                <a:cs typeface="Gill Sans MT"/>
              </a:rPr>
              <a:t>t</a:t>
            </a:r>
            <a:r>
              <a:rPr sz="1500" spc="-8" dirty="0">
                <a:solidFill>
                  <a:srgbClr val="262626"/>
                </a:solidFill>
                <a:cs typeface="Gill Sans MT"/>
              </a:rPr>
              <a:t>o</a:t>
            </a:r>
            <a:r>
              <a:rPr sz="1500" spc="-11" dirty="0">
                <a:solidFill>
                  <a:srgbClr val="262626"/>
                </a:solidFill>
                <a:cs typeface="Gill Sans MT"/>
              </a:rPr>
              <a:t>d</a:t>
            </a:r>
            <a:r>
              <a:rPr sz="1500" spc="-6" dirty="0">
                <a:solidFill>
                  <a:srgbClr val="262626"/>
                </a:solidFill>
                <a:cs typeface="Gill Sans MT"/>
              </a:rPr>
              <a:t>os </a:t>
            </a:r>
            <a:r>
              <a:rPr sz="1500" spc="-3" dirty="0">
                <a:solidFill>
                  <a:srgbClr val="262626"/>
                </a:solidFill>
                <a:cs typeface="Gill Sans MT"/>
              </a:rPr>
              <a:t>l</a:t>
            </a:r>
            <a:r>
              <a:rPr sz="1500" spc="-6" dirty="0">
                <a:solidFill>
                  <a:srgbClr val="262626"/>
                </a:solidFill>
                <a:cs typeface="Gill Sans MT"/>
              </a:rPr>
              <a:t>os </a:t>
            </a:r>
            <a:r>
              <a:rPr sz="1500" spc="-3" dirty="0">
                <a:solidFill>
                  <a:srgbClr val="262626"/>
                </a:solidFill>
                <a:cs typeface="Gill Sans MT"/>
              </a:rPr>
              <a:t>c</a:t>
            </a:r>
            <a:r>
              <a:rPr sz="1500" spc="-6" dirty="0">
                <a:solidFill>
                  <a:srgbClr val="262626"/>
                </a:solidFill>
                <a:cs typeface="Gill Sans MT"/>
              </a:rPr>
              <a:t>a</a:t>
            </a:r>
            <a:r>
              <a:rPr sz="1500" spc="-11" dirty="0">
                <a:solidFill>
                  <a:srgbClr val="262626"/>
                </a:solidFill>
                <a:cs typeface="Gill Sans MT"/>
              </a:rPr>
              <a:t>s</a:t>
            </a:r>
            <a:r>
              <a:rPr sz="1500" spc="-6" dirty="0">
                <a:solidFill>
                  <a:srgbClr val="262626"/>
                </a:solidFill>
                <a:cs typeface="Gill Sans MT"/>
              </a:rPr>
              <a:t>os pa</a:t>
            </a:r>
            <a:r>
              <a:rPr sz="1500" spc="-8" dirty="0">
                <a:solidFill>
                  <a:srgbClr val="262626"/>
                </a:solidFill>
                <a:cs typeface="Gill Sans MT"/>
              </a:rPr>
              <a:t>r</a:t>
            </a:r>
            <a:r>
              <a:rPr sz="1500" spc="-6" dirty="0">
                <a:solidFill>
                  <a:srgbClr val="262626"/>
                </a:solidFill>
                <a:cs typeface="Gill Sans MT"/>
              </a:rPr>
              <a:t>a</a:t>
            </a:r>
            <a:r>
              <a:rPr sz="1500" spc="-3" dirty="0">
                <a:solidFill>
                  <a:srgbClr val="262626"/>
                </a:solidFill>
                <a:cs typeface="Gill Sans MT"/>
              </a:rPr>
              <a:t> l</a:t>
            </a:r>
            <a:r>
              <a:rPr sz="1500" spc="-6" dirty="0">
                <a:solidFill>
                  <a:srgbClr val="262626"/>
                </a:solidFill>
                <a:cs typeface="Gill Sans MT"/>
              </a:rPr>
              <a:t>os </a:t>
            </a:r>
            <a:r>
              <a:rPr sz="1500" dirty="0">
                <a:solidFill>
                  <a:srgbClr val="262626"/>
                </a:solidFill>
                <a:cs typeface="Gill Sans MT"/>
              </a:rPr>
              <a:t>que</a:t>
            </a:r>
            <a:r>
              <a:rPr sz="1500" spc="-3" dirty="0">
                <a:solidFill>
                  <a:srgbClr val="262626"/>
                </a:solidFill>
                <a:cs typeface="Gill Sans MT"/>
              </a:rPr>
              <a:t> </a:t>
            </a:r>
            <a:r>
              <a:rPr sz="1500" dirty="0">
                <a:solidFill>
                  <a:srgbClr val="262626"/>
                </a:solidFill>
                <a:cs typeface="Gill Sans MT"/>
              </a:rPr>
              <a:t>el</a:t>
            </a:r>
            <a:r>
              <a:rPr sz="1500" spc="-6" dirty="0">
                <a:solidFill>
                  <a:srgbClr val="262626"/>
                </a:solidFill>
                <a:cs typeface="Gill Sans MT"/>
              </a:rPr>
              <a:t> p</a:t>
            </a:r>
            <a:r>
              <a:rPr sz="1500" spc="-34" dirty="0">
                <a:solidFill>
                  <a:srgbClr val="262626"/>
                </a:solidFill>
                <a:cs typeface="Gill Sans MT"/>
              </a:rPr>
              <a:t>r</a:t>
            </a:r>
            <a:r>
              <a:rPr sz="1500" spc="-6" dirty="0">
                <a:solidFill>
                  <a:srgbClr val="262626"/>
                </a:solidFill>
                <a:cs typeface="Gill Sans MT"/>
              </a:rPr>
              <a:t>og</a:t>
            </a:r>
            <a:r>
              <a:rPr sz="1500" spc="-8" dirty="0">
                <a:solidFill>
                  <a:srgbClr val="262626"/>
                </a:solidFill>
                <a:cs typeface="Gill Sans MT"/>
              </a:rPr>
              <a:t>r</a:t>
            </a:r>
            <a:r>
              <a:rPr sz="1500" spc="-6" dirty="0">
                <a:solidFill>
                  <a:srgbClr val="262626"/>
                </a:solidFill>
                <a:cs typeface="Gill Sans MT"/>
              </a:rPr>
              <a:t>a</a:t>
            </a:r>
            <a:r>
              <a:rPr sz="1500" spc="-11" dirty="0">
                <a:solidFill>
                  <a:srgbClr val="262626"/>
                </a:solidFill>
                <a:cs typeface="Gill Sans MT"/>
              </a:rPr>
              <a:t>m</a:t>
            </a:r>
            <a:r>
              <a:rPr sz="1500" spc="-6" dirty="0">
                <a:solidFill>
                  <a:srgbClr val="262626"/>
                </a:solidFill>
                <a:cs typeface="Gill Sans MT"/>
              </a:rPr>
              <a:t>a</a:t>
            </a:r>
            <a:r>
              <a:rPr sz="1500" spc="-3" dirty="0">
                <a:solidFill>
                  <a:srgbClr val="262626"/>
                </a:solidFill>
                <a:cs typeface="Gill Sans MT"/>
              </a:rPr>
              <a:t> </a:t>
            </a:r>
            <a:r>
              <a:rPr sz="1500" spc="-11" dirty="0">
                <a:solidFill>
                  <a:srgbClr val="262626"/>
                </a:solidFill>
                <a:cs typeface="Gill Sans MT"/>
              </a:rPr>
              <a:t>d</a:t>
            </a:r>
            <a:r>
              <a:rPr sz="1500" dirty="0">
                <a:solidFill>
                  <a:srgbClr val="262626"/>
                </a:solidFill>
                <a:cs typeface="Gill Sans MT"/>
              </a:rPr>
              <a:t>ebe</a:t>
            </a:r>
            <a:r>
              <a:rPr sz="1500" spc="-3" dirty="0">
                <a:solidFill>
                  <a:srgbClr val="262626"/>
                </a:solidFill>
                <a:cs typeface="Gill Sans MT"/>
              </a:rPr>
              <a:t> </a:t>
            </a:r>
            <a:r>
              <a:rPr sz="1500" spc="-6" dirty="0">
                <a:solidFill>
                  <a:srgbClr val="262626"/>
                </a:solidFill>
                <a:cs typeface="Gill Sans MT"/>
              </a:rPr>
              <a:t>fun</a:t>
            </a:r>
            <a:r>
              <a:rPr sz="1500" spc="-3" dirty="0">
                <a:solidFill>
                  <a:srgbClr val="262626"/>
                </a:solidFill>
                <a:cs typeface="Gill Sans MT"/>
              </a:rPr>
              <a:t>ci</a:t>
            </a:r>
            <a:r>
              <a:rPr sz="1500" spc="-6" dirty="0">
                <a:solidFill>
                  <a:srgbClr val="262626"/>
                </a:solidFill>
                <a:cs typeface="Gill Sans MT"/>
              </a:rPr>
              <a:t>ona</a:t>
            </a:r>
            <a:r>
              <a:rPr sz="1500" spc="-115" dirty="0">
                <a:solidFill>
                  <a:srgbClr val="262626"/>
                </a:solidFill>
                <a:cs typeface="Gill Sans MT"/>
              </a:rPr>
              <a:t>r</a:t>
            </a:r>
            <a:r>
              <a:rPr sz="1500" dirty="0">
                <a:solidFill>
                  <a:srgbClr val="262626"/>
                </a:solidFill>
                <a:cs typeface="Gill Sans MT"/>
              </a:rPr>
              <a:t>.</a:t>
            </a:r>
            <a:endParaRPr sz="1500" dirty="0"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835167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09800" y="742950"/>
            <a:ext cx="6400165" cy="990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lang="es-ES" sz="3200" dirty="0">
                <a:solidFill>
                  <a:srgbClr val="18BAD4"/>
                </a:solidFill>
                <a:latin typeface="Calibri"/>
                <a:cs typeface="Calibri"/>
              </a:rPr>
              <a:t>Para preparar los casos de prueba es necesario: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85EB5A10-7FE5-4F8B-A128-342CE05D48B9}"/>
              </a:ext>
            </a:extLst>
          </p:cNvPr>
          <p:cNvSpPr txBox="1"/>
          <p:nvPr/>
        </p:nvSpPr>
        <p:spPr>
          <a:xfrm>
            <a:off x="1904999" y="1962150"/>
            <a:ext cx="6704965" cy="2057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+mj-lt"/>
              <a:buAutoNum type="arabicPeriod"/>
              <a:tabLst>
                <a:tab pos="135374" algn="l"/>
              </a:tabLst>
            </a:pPr>
            <a:r>
              <a:rPr lang="es-ES" sz="2000" spc="-6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D</a:t>
            </a:r>
            <a:r>
              <a:rPr sz="2000" dirty="0" err="1">
                <a:solidFill>
                  <a:schemeClr val="bg1">
                    <a:lumMod val="95000"/>
                  </a:schemeClr>
                </a:solidFill>
                <a:cs typeface="Gill Sans MT"/>
              </a:rPr>
              <a:t>ef</a:t>
            </a:r>
            <a:r>
              <a:rPr sz="2000" spc="-3" dirty="0" err="1">
                <a:solidFill>
                  <a:schemeClr val="bg1">
                    <a:lumMod val="95000"/>
                  </a:schemeClr>
                </a:solidFill>
                <a:cs typeface="Gill Sans MT"/>
              </a:rPr>
              <a:t>i</a:t>
            </a:r>
            <a:r>
              <a:rPr sz="2000" dirty="0" err="1">
                <a:solidFill>
                  <a:schemeClr val="bg1">
                    <a:lumMod val="95000"/>
                  </a:schemeClr>
                </a:solidFill>
                <a:cs typeface="Gill Sans MT"/>
              </a:rPr>
              <a:t>n</a:t>
            </a:r>
            <a:r>
              <a:rPr sz="2000" spc="-3" dirty="0" err="1">
                <a:solidFill>
                  <a:schemeClr val="bg1">
                    <a:lumMod val="95000"/>
                  </a:schemeClr>
                </a:solidFill>
                <a:cs typeface="Gill Sans MT"/>
              </a:rPr>
              <a:t>i</a:t>
            </a:r>
            <a:r>
              <a:rPr sz="2000" spc="-6" dirty="0" err="1">
                <a:solidFill>
                  <a:schemeClr val="bg1">
                    <a:lumMod val="95000"/>
                  </a:schemeClr>
                </a:solidFill>
                <a:cs typeface="Gill Sans MT"/>
              </a:rPr>
              <a:t>r</a:t>
            </a:r>
            <a:r>
              <a:rPr sz="2000" spc="-8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 </a:t>
            </a:r>
            <a:r>
              <a:rPr sz="2000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un</a:t>
            </a:r>
            <a:r>
              <a:rPr sz="2000" spc="-6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 </a:t>
            </a:r>
            <a:r>
              <a:rPr sz="2000" spc="-8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va</a:t>
            </a:r>
            <a:r>
              <a:rPr sz="2000" spc="-3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l</a:t>
            </a:r>
            <a:r>
              <a:rPr sz="2000" spc="-11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o</a:t>
            </a:r>
            <a:r>
              <a:rPr sz="2000" spc="-6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r</a:t>
            </a:r>
            <a:r>
              <a:rPr sz="2000" spc="-8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 </a:t>
            </a:r>
            <a:r>
              <a:rPr sz="2000" spc="-6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p</a:t>
            </a:r>
            <a:r>
              <a:rPr sz="2000" spc="-8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ar</a:t>
            </a:r>
            <a:r>
              <a:rPr sz="2000" spc="-6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a </a:t>
            </a:r>
            <a:r>
              <a:rPr sz="2000" spc="-8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ca</a:t>
            </a:r>
            <a:r>
              <a:rPr sz="2000" spc="-6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da </a:t>
            </a:r>
            <a:r>
              <a:rPr sz="2000" spc="-8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uno</a:t>
            </a:r>
            <a:r>
              <a:rPr sz="2000" spc="-6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 d</a:t>
            </a:r>
            <a:r>
              <a:rPr sz="2000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e</a:t>
            </a:r>
            <a:r>
              <a:rPr sz="2000" spc="-3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 l</a:t>
            </a:r>
            <a:r>
              <a:rPr sz="2000" spc="-11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o</a:t>
            </a:r>
            <a:r>
              <a:rPr sz="2000" spc="-6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s</a:t>
            </a:r>
            <a:r>
              <a:rPr sz="2000" spc="-3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 </a:t>
            </a:r>
            <a:r>
              <a:rPr sz="2000" spc="-6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d</a:t>
            </a:r>
            <a:r>
              <a:rPr sz="2000" spc="-8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a</a:t>
            </a:r>
            <a:r>
              <a:rPr sz="2000" spc="-3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t</a:t>
            </a:r>
            <a:r>
              <a:rPr sz="2000" spc="-11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o</a:t>
            </a:r>
            <a:r>
              <a:rPr sz="2000" spc="-6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s</a:t>
            </a:r>
            <a:r>
              <a:rPr sz="2000" spc="-3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 </a:t>
            </a:r>
            <a:r>
              <a:rPr sz="2000" spc="-6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d</a:t>
            </a:r>
            <a:r>
              <a:rPr sz="2000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e</a:t>
            </a:r>
            <a:r>
              <a:rPr sz="2000" spc="-3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 </a:t>
            </a:r>
            <a:r>
              <a:rPr sz="2000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en</a:t>
            </a:r>
            <a:r>
              <a:rPr sz="2000" spc="-3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t</a:t>
            </a:r>
            <a:r>
              <a:rPr sz="2000" spc="-8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ra</a:t>
            </a:r>
            <a:r>
              <a:rPr sz="2000" spc="-6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da</a:t>
            </a:r>
            <a:r>
              <a:rPr lang="es-ES" sz="2000" spc="-6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.</a:t>
            </a:r>
            <a:endParaRPr sz="2000" dirty="0">
              <a:solidFill>
                <a:schemeClr val="bg1">
                  <a:lumMod val="95000"/>
                </a:schemeClr>
              </a:solidFill>
              <a:cs typeface="Gill Sans MT"/>
            </a:endParaRPr>
          </a:p>
          <a:p>
            <a:pPr marL="342900" marR="7144" indent="-342900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+mj-lt"/>
              <a:buAutoNum type="arabicPeriod"/>
              <a:tabLst>
                <a:tab pos="135374" algn="l"/>
              </a:tabLst>
            </a:pPr>
            <a:r>
              <a:rPr lang="es-ES" sz="2000" spc="-8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C</a:t>
            </a:r>
            <a:r>
              <a:rPr sz="2000" spc="-8" dirty="0" err="1">
                <a:solidFill>
                  <a:schemeClr val="bg1">
                    <a:lumMod val="95000"/>
                  </a:schemeClr>
                </a:solidFill>
                <a:cs typeface="Gill Sans MT"/>
              </a:rPr>
              <a:t>a</a:t>
            </a:r>
            <a:r>
              <a:rPr sz="2000" spc="-3" dirty="0" err="1">
                <a:solidFill>
                  <a:schemeClr val="bg1">
                    <a:lumMod val="95000"/>
                  </a:schemeClr>
                </a:solidFill>
                <a:cs typeface="Gill Sans MT"/>
              </a:rPr>
              <a:t>l</a:t>
            </a:r>
            <a:r>
              <a:rPr sz="2000" spc="-8" dirty="0" err="1">
                <a:solidFill>
                  <a:schemeClr val="bg1">
                    <a:lumMod val="95000"/>
                  </a:schemeClr>
                </a:solidFill>
                <a:cs typeface="Gill Sans MT"/>
              </a:rPr>
              <a:t>c</a:t>
            </a:r>
            <a:r>
              <a:rPr sz="2000" dirty="0" err="1">
                <a:solidFill>
                  <a:schemeClr val="bg1">
                    <a:lumMod val="95000"/>
                  </a:schemeClr>
                </a:solidFill>
                <a:cs typeface="Gill Sans MT"/>
              </a:rPr>
              <a:t>u</a:t>
            </a:r>
            <a:r>
              <a:rPr sz="2000" spc="-3" dirty="0" err="1">
                <a:solidFill>
                  <a:schemeClr val="bg1">
                    <a:lumMod val="95000"/>
                  </a:schemeClr>
                </a:solidFill>
                <a:cs typeface="Gill Sans MT"/>
              </a:rPr>
              <a:t>l</a:t>
            </a:r>
            <a:r>
              <a:rPr sz="2000" spc="-8" dirty="0" err="1">
                <a:solidFill>
                  <a:schemeClr val="bg1">
                    <a:lumMod val="95000"/>
                  </a:schemeClr>
                </a:solidFill>
                <a:cs typeface="Gill Sans MT"/>
              </a:rPr>
              <a:t>a</a:t>
            </a:r>
            <a:r>
              <a:rPr sz="2000" spc="-6" dirty="0" err="1">
                <a:solidFill>
                  <a:schemeClr val="bg1">
                    <a:lumMod val="95000"/>
                  </a:schemeClr>
                </a:solidFill>
                <a:cs typeface="Gill Sans MT"/>
              </a:rPr>
              <a:t>r</a:t>
            </a:r>
            <a:r>
              <a:rPr sz="2000" spc="-8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 </a:t>
            </a:r>
            <a:r>
              <a:rPr sz="2000" spc="-3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l</a:t>
            </a:r>
            <a:r>
              <a:rPr sz="2000" spc="-11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o</a:t>
            </a:r>
            <a:r>
              <a:rPr sz="2000" spc="-6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s</a:t>
            </a:r>
            <a:r>
              <a:rPr sz="2000" spc="-3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 </a:t>
            </a:r>
            <a:r>
              <a:rPr sz="2000" spc="-31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r</a:t>
            </a:r>
            <a:r>
              <a:rPr sz="2000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e</a:t>
            </a:r>
            <a:r>
              <a:rPr sz="2000" spc="-3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s</a:t>
            </a:r>
            <a:r>
              <a:rPr sz="2000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u</a:t>
            </a:r>
            <a:r>
              <a:rPr sz="2000" spc="-3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lt</a:t>
            </a:r>
            <a:r>
              <a:rPr sz="2000" spc="-8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a</a:t>
            </a:r>
            <a:r>
              <a:rPr sz="2000" spc="-6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d</a:t>
            </a:r>
            <a:r>
              <a:rPr sz="2000" spc="-11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o</a:t>
            </a:r>
            <a:r>
              <a:rPr sz="2000" spc="-6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s</a:t>
            </a:r>
            <a:r>
              <a:rPr sz="2000" spc="-3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 </a:t>
            </a:r>
            <a:r>
              <a:rPr sz="2000" spc="-8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o</a:t>
            </a:r>
            <a:r>
              <a:rPr sz="2000" spc="-6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 d</a:t>
            </a:r>
            <a:r>
              <a:rPr sz="2000" spc="-8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a</a:t>
            </a:r>
            <a:r>
              <a:rPr sz="2000" spc="-3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t</a:t>
            </a:r>
            <a:r>
              <a:rPr sz="2000" spc="-11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o</a:t>
            </a:r>
            <a:r>
              <a:rPr sz="2000" spc="-6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s</a:t>
            </a:r>
            <a:r>
              <a:rPr sz="2000" spc="-3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 </a:t>
            </a:r>
            <a:r>
              <a:rPr sz="2000" spc="-6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d</a:t>
            </a:r>
            <a:r>
              <a:rPr sz="2000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e</a:t>
            </a:r>
            <a:r>
              <a:rPr sz="2000" spc="-3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 s</a:t>
            </a:r>
            <a:r>
              <a:rPr sz="2000" spc="-8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a</a:t>
            </a:r>
            <a:r>
              <a:rPr sz="2000" spc="-3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li</a:t>
            </a:r>
            <a:r>
              <a:rPr sz="2000" spc="-6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da </a:t>
            </a:r>
            <a:r>
              <a:rPr sz="2000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que</a:t>
            </a:r>
            <a:r>
              <a:rPr sz="2000" spc="-3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 s</a:t>
            </a:r>
            <a:r>
              <a:rPr sz="2000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e</a:t>
            </a:r>
            <a:r>
              <a:rPr sz="2000" spc="-3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 </a:t>
            </a:r>
            <a:r>
              <a:rPr sz="2000" spc="-11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o</a:t>
            </a:r>
            <a:r>
              <a:rPr sz="2000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b</a:t>
            </a:r>
            <a:r>
              <a:rPr sz="2000" spc="-3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t</a:t>
            </a:r>
            <a:r>
              <a:rPr sz="2000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e</a:t>
            </a:r>
            <a:r>
              <a:rPr sz="2000" spc="-6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nd</a:t>
            </a:r>
            <a:r>
              <a:rPr sz="2000" spc="-8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rá</a:t>
            </a:r>
            <a:r>
              <a:rPr sz="2000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n</a:t>
            </a:r>
            <a:r>
              <a:rPr sz="2000" spc="-6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 </a:t>
            </a:r>
            <a:r>
              <a:rPr sz="2000" spc="-8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c</a:t>
            </a:r>
            <a:r>
              <a:rPr sz="2000" spc="-11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o</a:t>
            </a:r>
            <a:r>
              <a:rPr sz="2000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n </a:t>
            </a:r>
            <a:r>
              <a:rPr sz="2000" spc="-6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d</a:t>
            </a:r>
            <a:r>
              <a:rPr sz="2000" spc="-3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i</a:t>
            </a:r>
            <a:r>
              <a:rPr sz="2000" spc="-8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c</a:t>
            </a:r>
            <a:r>
              <a:rPr sz="2000" spc="-6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h</a:t>
            </a:r>
            <a:r>
              <a:rPr sz="2000" spc="-11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o</a:t>
            </a:r>
            <a:r>
              <a:rPr sz="2000" spc="-6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s</a:t>
            </a:r>
            <a:r>
              <a:rPr sz="2000" spc="-3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 </a:t>
            </a:r>
            <a:r>
              <a:rPr sz="2000" spc="-6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d</a:t>
            </a:r>
            <a:r>
              <a:rPr sz="2000" spc="-8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a</a:t>
            </a:r>
            <a:r>
              <a:rPr sz="2000" spc="-3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t</a:t>
            </a:r>
            <a:r>
              <a:rPr sz="2000" spc="-11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o</a:t>
            </a:r>
            <a:r>
              <a:rPr sz="2000" spc="-6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s</a:t>
            </a:r>
            <a:r>
              <a:rPr sz="2000" spc="-3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 </a:t>
            </a:r>
            <a:r>
              <a:rPr sz="2000" spc="-6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d</a:t>
            </a:r>
            <a:r>
              <a:rPr sz="2000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e</a:t>
            </a:r>
            <a:r>
              <a:rPr sz="2000" spc="-3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 </a:t>
            </a:r>
            <a:r>
              <a:rPr sz="2000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en</a:t>
            </a:r>
            <a:r>
              <a:rPr sz="2000" spc="-3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t</a:t>
            </a:r>
            <a:r>
              <a:rPr sz="2000" spc="-8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ra</a:t>
            </a:r>
            <a:r>
              <a:rPr sz="2000" spc="-6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d</a:t>
            </a:r>
            <a:r>
              <a:rPr sz="2000" spc="-8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a</a:t>
            </a:r>
            <a:r>
              <a:rPr sz="2000" dirty="0">
                <a:solidFill>
                  <a:schemeClr val="bg1">
                    <a:lumMod val="95000"/>
                  </a:schemeClr>
                </a:solidFill>
                <a:cs typeface="Gill Sans M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3428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11782" y="887729"/>
            <a:ext cx="6400165" cy="10090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3200" dirty="0">
                <a:solidFill>
                  <a:srgbClr val="18BAD4"/>
                </a:solidFill>
                <a:latin typeface="Calibri"/>
                <a:cs typeface="Calibri"/>
              </a:rPr>
              <a:t>Al</a:t>
            </a:r>
            <a:r>
              <a:rPr sz="32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3200" spc="0" dirty="0">
                <a:solidFill>
                  <a:srgbClr val="18BAD4"/>
                </a:solidFill>
                <a:latin typeface="Calibri"/>
                <a:cs typeface="Calibri"/>
              </a:rPr>
              <a:t>diseñar un</a:t>
            </a:r>
            <a:r>
              <a:rPr sz="3200" spc="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3200" spc="0" dirty="0">
                <a:solidFill>
                  <a:srgbClr val="18BAD4"/>
                </a:solidFill>
                <a:latin typeface="Calibri"/>
                <a:cs typeface="Calibri"/>
              </a:rPr>
              <a:t>algori</a:t>
            </a:r>
            <a:r>
              <a:rPr sz="3200" spc="-10" dirty="0">
                <a:solidFill>
                  <a:srgbClr val="18BAD4"/>
                </a:solidFill>
                <a:latin typeface="Calibri"/>
                <a:cs typeface="Calibri"/>
              </a:rPr>
              <a:t>t</a:t>
            </a:r>
            <a:r>
              <a:rPr sz="3200" spc="0" dirty="0">
                <a:solidFill>
                  <a:srgbClr val="18BAD4"/>
                </a:solidFill>
                <a:latin typeface="Calibri"/>
                <a:cs typeface="Calibri"/>
              </a:rPr>
              <a:t>mo,</a:t>
            </a:r>
            <a:r>
              <a:rPr sz="3200" spc="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3200" spc="0" dirty="0">
                <a:solidFill>
                  <a:srgbClr val="18BAD4"/>
                </a:solidFill>
                <a:latin typeface="Calibri"/>
                <a:cs typeface="Calibri"/>
              </a:rPr>
              <a:t>es </a:t>
            </a:r>
            <a:r>
              <a:rPr sz="3200" spc="-15" dirty="0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sz="3200" spc="0" dirty="0">
                <a:solidFill>
                  <a:srgbClr val="18BAD4"/>
                </a:solidFill>
                <a:latin typeface="Calibri"/>
                <a:cs typeface="Calibri"/>
              </a:rPr>
              <a:t>mpor</a:t>
            </a:r>
            <a:r>
              <a:rPr sz="3200" spc="-15" dirty="0">
                <a:solidFill>
                  <a:srgbClr val="18BAD4"/>
                </a:solidFill>
                <a:latin typeface="Calibri"/>
                <a:cs typeface="Calibri"/>
              </a:rPr>
              <a:t>t</a:t>
            </a:r>
            <a:r>
              <a:rPr sz="3200" spc="0" dirty="0">
                <a:solidFill>
                  <a:srgbClr val="18BAD4"/>
                </a:solidFill>
                <a:latin typeface="Calibri"/>
                <a:cs typeface="Calibri"/>
              </a:rPr>
              <a:t>ante iden</a:t>
            </a:r>
            <a:r>
              <a:rPr sz="3200" spc="-15" dirty="0">
                <a:solidFill>
                  <a:srgbClr val="18BAD4"/>
                </a:solidFill>
                <a:latin typeface="Calibri"/>
                <a:cs typeface="Calibri"/>
              </a:rPr>
              <a:t>t</a:t>
            </a:r>
            <a:r>
              <a:rPr sz="3200" spc="0" dirty="0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sz="3200" spc="-10" dirty="0">
                <a:solidFill>
                  <a:srgbClr val="18BAD4"/>
                </a:solidFill>
                <a:latin typeface="Calibri"/>
                <a:cs typeface="Calibri"/>
              </a:rPr>
              <a:t>f</a:t>
            </a:r>
            <a:r>
              <a:rPr sz="3200" spc="0" dirty="0">
                <a:solidFill>
                  <a:srgbClr val="18BAD4"/>
                </a:solidFill>
                <a:latin typeface="Calibri"/>
                <a:cs typeface="Calibri"/>
              </a:rPr>
              <a:t>icar</a:t>
            </a:r>
            <a:r>
              <a:rPr sz="3200" spc="2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3200" spc="0" dirty="0">
                <a:solidFill>
                  <a:srgbClr val="18BAD4"/>
                </a:solidFill>
                <a:latin typeface="Calibri"/>
                <a:cs typeface="Calibri"/>
              </a:rPr>
              <a:t>previamen</a:t>
            </a:r>
            <a:r>
              <a:rPr sz="3200" spc="-15" dirty="0">
                <a:solidFill>
                  <a:srgbClr val="18BAD4"/>
                </a:solidFill>
                <a:latin typeface="Calibri"/>
                <a:cs typeface="Calibri"/>
              </a:rPr>
              <a:t>t</a:t>
            </a:r>
            <a:r>
              <a:rPr sz="3200" spc="0" dirty="0">
                <a:solidFill>
                  <a:srgbClr val="18BAD4"/>
                </a:solidFill>
                <a:latin typeface="Calibri"/>
                <a:cs typeface="Calibri"/>
              </a:rPr>
              <a:t>e: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14905" y="2329433"/>
            <a:ext cx="1946147" cy="1324356"/>
          </a:xfrm>
          <a:custGeom>
            <a:avLst/>
            <a:gdLst/>
            <a:ahLst/>
            <a:cxnLst/>
            <a:rect l="l" t="t" r="r" b="b"/>
            <a:pathLst>
              <a:path w="1946148" h="1324356">
                <a:moveTo>
                  <a:pt x="0" y="0"/>
                </a:moveTo>
                <a:lnTo>
                  <a:pt x="1547114" y="0"/>
                </a:lnTo>
                <a:lnTo>
                  <a:pt x="1946147" y="662178"/>
                </a:lnTo>
                <a:lnTo>
                  <a:pt x="1547114" y="1324356"/>
                </a:lnTo>
                <a:lnTo>
                  <a:pt x="0" y="1324356"/>
                </a:lnTo>
                <a:lnTo>
                  <a:pt x="0" y="0"/>
                </a:lnTo>
                <a:close/>
              </a:path>
            </a:pathLst>
          </a:custGeom>
          <a:ln w="11430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81504" y="2873501"/>
            <a:ext cx="811530" cy="235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00E0C5"/>
                </a:solidFill>
                <a:latin typeface="Calibri"/>
                <a:cs typeface="Calibri"/>
              </a:rPr>
              <a:t>ENT</a:t>
            </a:r>
            <a:r>
              <a:rPr sz="1400" spc="5" dirty="0">
                <a:solidFill>
                  <a:srgbClr val="00E0C5"/>
                </a:solidFill>
                <a:latin typeface="Calibri"/>
                <a:cs typeface="Calibri"/>
              </a:rPr>
              <a:t>R</a:t>
            </a:r>
            <a:r>
              <a:rPr sz="1400" spc="0" dirty="0">
                <a:solidFill>
                  <a:srgbClr val="00E0C5"/>
                </a:solidFill>
                <a:latin typeface="Calibri"/>
                <a:cs typeface="Calibri"/>
              </a:rPr>
              <a:t>AD</a:t>
            </a:r>
            <a:r>
              <a:rPr sz="1400" spc="5" dirty="0">
                <a:solidFill>
                  <a:srgbClr val="00E0C5"/>
                </a:solidFill>
                <a:latin typeface="Calibri"/>
                <a:cs typeface="Calibri"/>
              </a:rPr>
              <a:t>A</a:t>
            </a:r>
            <a:r>
              <a:rPr sz="1400" spc="0" dirty="0">
                <a:solidFill>
                  <a:srgbClr val="00E0C5"/>
                </a:solidFill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67505" y="2329433"/>
            <a:ext cx="1982724" cy="1324356"/>
          </a:xfrm>
          <a:custGeom>
            <a:avLst/>
            <a:gdLst/>
            <a:ahLst/>
            <a:cxnLst/>
            <a:rect l="l" t="t" r="r" b="b"/>
            <a:pathLst>
              <a:path w="1982724" h="1324356">
                <a:moveTo>
                  <a:pt x="0" y="0"/>
                </a:moveTo>
                <a:lnTo>
                  <a:pt x="1587373" y="0"/>
                </a:lnTo>
                <a:lnTo>
                  <a:pt x="1982724" y="662178"/>
                </a:lnTo>
                <a:lnTo>
                  <a:pt x="1587373" y="1324356"/>
                </a:lnTo>
                <a:lnTo>
                  <a:pt x="0" y="1324356"/>
                </a:lnTo>
                <a:lnTo>
                  <a:pt x="395351" y="662178"/>
                </a:lnTo>
                <a:lnTo>
                  <a:pt x="0" y="0"/>
                </a:lnTo>
                <a:close/>
              </a:path>
            </a:pathLst>
          </a:custGeom>
          <a:ln w="11430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60850" y="2873501"/>
            <a:ext cx="795655" cy="235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18BAD4"/>
                </a:solidFill>
                <a:latin typeface="Calibri"/>
                <a:cs typeface="Calibri"/>
              </a:rPr>
              <a:t>P</a:t>
            </a:r>
            <a:r>
              <a:rPr sz="1400" spc="0" dirty="0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sz="1400" spc="-10" dirty="0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sz="1400" spc="-5" dirty="0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1400" spc="0" dirty="0">
                <a:solidFill>
                  <a:srgbClr val="18BAD4"/>
                </a:solidFill>
                <a:latin typeface="Calibri"/>
                <a:cs typeface="Calibri"/>
              </a:rPr>
              <a:t>ESOS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56682" y="2329433"/>
            <a:ext cx="1982723" cy="1324356"/>
          </a:xfrm>
          <a:custGeom>
            <a:avLst/>
            <a:gdLst/>
            <a:ahLst/>
            <a:cxnLst/>
            <a:rect l="l" t="t" r="r" b="b"/>
            <a:pathLst>
              <a:path w="1982723" h="1324356">
                <a:moveTo>
                  <a:pt x="0" y="0"/>
                </a:moveTo>
                <a:lnTo>
                  <a:pt x="1587372" y="0"/>
                </a:lnTo>
                <a:lnTo>
                  <a:pt x="1982723" y="662178"/>
                </a:lnTo>
                <a:lnTo>
                  <a:pt x="1587372" y="1324356"/>
                </a:lnTo>
                <a:lnTo>
                  <a:pt x="0" y="1324356"/>
                </a:lnTo>
                <a:lnTo>
                  <a:pt x="395350" y="662178"/>
                </a:lnTo>
                <a:lnTo>
                  <a:pt x="0" y="0"/>
                </a:lnTo>
                <a:close/>
              </a:path>
            </a:pathLst>
          </a:custGeom>
          <a:ln w="114299">
            <a:solidFill>
              <a:srgbClr val="3192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134227" y="2873501"/>
            <a:ext cx="625475" cy="235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3192E0"/>
                </a:solidFill>
                <a:latin typeface="Calibri"/>
                <a:cs typeface="Calibri"/>
              </a:rPr>
              <a:t>S</a:t>
            </a:r>
            <a:r>
              <a:rPr sz="1400" spc="5" dirty="0">
                <a:solidFill>
                  <a:srgbClr val="3192E0"/>
                </a:solidFill>
                <a:latin typeface="Calibri"/>
                <a:cs typeface="Calibri"/>
              </a:rPr>
              <a:t>A</a:t>
            </a:r>
            <a:r>
              <a:rPr sz="1400" spc="0" dirty="0">
                <a:solidFill>
                  <a:srgbClr val="3192E0"/>
                </a:solidFill>
                <a:latin typeface="Calibri"/>
                <a:cs typeface="Calibri"/>
              </a:rPr>
              <a:t>L</a:t>
            </a:r>
            <a:r>
              <a:rPr sz="1400" spc="-10" dirty="0">
                <a:solidFill>
                  <a:srgbClr val="3192E0"/>
                </a:solidFill>
                <a:latin typeface="Calibri"/>
                <a:cs typeface="Calibri"/>
              </a:rPr>
              <a:t>I</a:t>
            </a:r>
            <a:r>
              <a:rPr sz="1400" spc="0" dirty="0">
                <a:solidFill>
                  <a:srgbClr val="3192E0"/>
                </a:solidFill>
                <a:latin typeface="Calibri"/>
                <a:cs typeface="Calibri"/>
              </a:rPr>
              <a:t>DAS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6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2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2"/>
                </a:lnTo>
                <a:lnTo>
                  <a:pt x="58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5" cy="160782"/>
          </a:xfrm>
          <a:custGeom>
            <a:avLst/>
            <a:gdLst/>
            <a:ahLst/>
            <a:cxnLst/>
            <a:rect l="l" t="t" r="r" b="b"/>
            <a:pathLst>
              <a:path w="92215" h="160782">
                <a:moveTo>
                  <a:pt x="92215" y="0"/>
                </a:moveTo>
                <a:lnTo>
                  <a:pt x="0" y="160782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0999" cy="234696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0" y="0"/>
                </a:moveTo>
                <a:lnTo>
                  <a:pt x="134620" y="234696"/>
                </a:lnTo>
                <a:lnTo>
                  <a:pt x="380999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0999" cy="234695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380999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3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09800" y="838200"/>
            <a:ext cx="2748915" cy="952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000" dirty="0">
                <a:solidFill>
                  <a:srgbClr val="18BAD4"/>
                </a:solidFill>
                <a:latin typeface="Calibri"/>
                <a:cs typeface="Calibri"/>
              </a:rPr>
              <a:t>Ejemplo: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51964" y="2190750"/>
            <a:ext cx="6080125" cy="9963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C5DAEB"/>
                </a:solidFill>
                <a:latin typeface="Calibri"/>
                <a:cs typeface="Calibri"/>
              </a:rPr>
              <a:t>Prepa</a:t>
            </a:r>
            <a:r>
              <a:rPr sz="3200" spc="-1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ar</a:t>
            </a:r>
            <a:r>
              <a:rPr sz="3200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un</a:t>
            </a:r>
            <a:r>
              <a:rPr sz="32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3200" spc="-10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cuado</a:t>
            </a:r>
            <a:r>
              <a:rPr sz="32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de </a:t>
            </a:r>
            <a:r>
              <a:rPr sz="3200" spc="-15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lá</a:t>
            </a:r>
            <a:r>
              <a:rPr sz="3200" spc="-15" dirty="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ano.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C5DAEB"/>
                </a:solidFill>
                <a:latin typeface="Calibri"/>
                <a:cs typeface="Calibri"/>
              </a:rPr>
              <a:t>Iden</a:t>
            </a:r>
            <a:r>
              <a:rPr sz="3200" spc="-15" dirty="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3200" spc="-10" dirty="0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ica</a:t>
            </a:r>
            <a:r>
              <a:rPr sz="3200" spc="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En</a:t>
            </a:r>
            <a:r>
              <a:rPr sz="3200" spc="-15" dirty="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rada</a:t>
            </a:r>
            <a:r>
              <a:rPr sz="3200" spc="-5" dirty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-Procesos-Salidas.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2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2"/>
                </a:lnTo>
                <a:lnTo>
                  <a:pt x="58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5" cy="160782"/>
          </a:xfrm>
          <a:custGeom>
            <a:avLst/>
            <a:gdLst/>
            <a:ahLst/>
            <a:cxnLst/>
            <a:rect l="l" t="t" r="r" b="b"/>
            <a:pathLst>
              <a:path w="92215" h="160782">
                <a:moveTo>
                  <a:pt x="92215" y="0"/>
                </a:moveTo>
                <a:lnTo>
                  <a:pt x="0" y="160782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0999" cy="234696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0" y="0"/>
                </a:moveTo>
                <a:lnTo>
                  <a:pt x="134620" y="234696"/>
                </a:lnTo>
                <a:lnTo>
                  <a:pt x="380999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0999" cy="234695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380999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3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071117" y="452627"/>
            <a:ext cx="6147814" cy="952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6000" dirty="0">
                <a:solidFill>
                  <a:srgbClr val="18BAD4"/>
                </a:solidFill>
                <a:latin typeface="Calibri"/>
                <a:cs typeface="Calibri"/>
              </a:rPr>
              <a:t>Licuado de plátano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38806" y="1612010"/>
            <a:ext cx="6080125" cy="9963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err="1">
                <a:solidFill>
                  <a:srgbClr val="C5DAEB"/>
                </a:solidFill>
                <a:latin typeface="Calibri"/>
                <a:cs typeface="Calibri"/>
              </a:rPr>
              <a:t>Iden</a:t>
            </a:r>
            <a:r>
              <a:rPr sz="3200" spc="-15" dirty="0" err="1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sz="3200" spc="0" dirty="0" err="1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3200" spc="-10" dirty="0" err="1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sz="3200" spc="0" dirty="0" err="1">
                <a:solidFill>
                  <a:srgbClr val="C5DAEB"/>
                </a:solidFill>
                <a:latin typeface="Calibri"/>
                <a:cs typeface="Calibri"/>
              </a:rPr>
              <a:t>ica</a:t>
            </a:r>
            <a:r>
              <a:rPr sz="3200" spc="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En</a:t>
            </a:r>
            <a:r>
              <a:rPr sz="3200" spc="-15" dirty="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rada</a:t>
            </a:r>
            <a:r>
              <a:rPr sz="3200" spc="-5" dirty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-Procesos-Salidas.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148331" y="2608325"/>
            <a:ext cx="5437632" cy="10759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8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6919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10838" y="1859659"/>
            <a:ext cx="5347335" cy="15182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18BAD4"/>
                </a:solidFill>
                <a:latin typeface="Calibri"/>
                <a:cs typeface="Calibri"/>
              </a:rPr>
              <a:t>Entr</a:t>
            </a:r>
            <a:r>
              <a:rPr sz="3600" spc="5" dirty="0">
                <a:solidFill>
                  <a:srgbClr val="18BAD4"/>
                </a:solidFill>
                <a:latin typeface="Calibri"/>
                <a:cs typeface="Calibri"/>
              </a:rPr>
              <a:t>a</a:t>
            </a:r>
            <a:r>
              <a:rPr sz="3600" spc="0" dirty="0">
                <a:solidFill>
                  <a:srgbClr val="18BAD4"/>
                </a:solidFill>
                <a:latin typeface="Calibri"/>
                <a:cs typeface="Calibri"/>
              </a:rPr>
              <a:t>da</a:t>
            </a:r>
            <a:endParaRPr sz="3600" dirty="0">
              <a:latin typeface="Calibri"/>
              <a:cs typeface="Calibri"/>
            </a:endParaRPr>
          </a:p>
          <a:p>
            <a:pPr>
              <a:lnSpc>
                <a:spcPts val="950"/>
              </a:lnSpc>
              <a:spcBef>
                <a:spcPts val="7"/>
              </a:spcBef>
            </a:pPr>
            <a:endParaRPr sz="950" dirty="0"/>
          </a:p>
          <a:p>
            <a:pPr marL="469900" marR="12700" indent="-317500" algn="just">
              <a:lnSpc>
                <a:spcPct val="100099"/>
              </a:lnSpc>
            </a:pPr>
            <a:r>
              <a:rPr lang="es-MX" sz="1800" dirty="0">
                <a:solidFill>
                  <a:srgbClr val="C5DAEB"/>
                </a:solidFill>
                <a:latin typeface="Calibri"/>
                <a:cs typeface="Calibri"/>
              </a:rPr>
              <a:t>      </a:t>
            </a:r>
            <a:r>
              <a:rPr sz="1800" dirty="0" err="1">
                <a:solidFill>
                  <a:srgbClr val="C5DAEB"/>
                </a:solidFill>
                <a:latin typeface="Calibri"/>
                <a:cs typeface="Calibri"/>
              </a:rPr>
              <a:t>Ident</a:t>
            </a:r>
            <a:r>
              <a:rPr sz="1800" spc="-10" dirty="0" err="1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800" spc="0" dirty="0" err="1">
                <a:solidFill>
                  <a:srgbClr val="C5DAEB"/>
                </a:solidFill>
                <a:latin typeface="Calibri"/>
                <a:cs typeface="Calibri"/>
              </a:rPr>
              <a:t>fi</a:t>
            </a:r>
            <a:r>
              <a:rPr sz="1800" spc="-10" dirty="0" err="1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1800" spc="0" dirty="0" err="1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as var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ables que</a:t>
            </a:r>
            <a:r>
              <a:rPr sz="18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se requie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en</a:t>
            </a:r>
            <a:r>
              <a:rPr sz="18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para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reso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ver el algor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itmo,</a:t>
            </a:r>
            <a:r>
              <a:rPr sz="18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os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datos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con</a:t>
            </a:r>
            <a:r>
              <a:rPr sz="18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os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q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ue</a:t>
            </a:r>
            <a:r>
              <a:rPr sz="18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ontamos o</a:t>
            </a:r>
            <a:r>
              <a:rPr sz="18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qu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se n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spc="-20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si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tan</a:t>
            </a:r>
            <a:r>
              <a:rPr sz="18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sol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800" spc="-20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ta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5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591</TotalTime>
  <Words>571</Words>
  <Application>Microsoft Office PowerPoint</Application>
  <PresentationFormat>Presentación en pantalla (16:9)</PresentationFormat>
  <Paragraphs>163</Paragraphs>
  <Slides>22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Arial</vt:lpstr>
      <vt:lpstr>Calibri</vt:lpstr>
      <vt:lpstr>Gill Sans MT</vt:lpstr>
      <vt:lpstr>Verdana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Ejercicios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Lizethe Pérez Fuertes</dc:creator>
  <cp:lastModifiedBy>Lizethe Pérez Fuertes</cp:lastModifiedBy>
  <cp:revision>49</cp:revision>
  <dcterms:created xsi:type="dcterms:W3CDTF">2019-07-16T10:22:21Z</dcterms:created>
  <dcterms:modified xsi:type="dcterms:W3CDTF">2020-01-29T16:38:11Z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2019-07-15T00:00:00Z</vt:filetime>
  </property>
  <property fmtid="{D5CDD505-2E9C-101B-9397-08002B2CF9AE}" pid="3" name="LastSaved">
    <vt:filetime>2019-07-16T00:00:00Z</vt:filetime>
  </property>
</Properties>
</file>