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87" r:id="rId5"/>
    <p:sldId id="264" r:id="rId6"/>
    <p:sldId id="290" r:id="rId7"/>
    <p:sldId id="291" r:id="rId8"/>
    <p:sldId id="292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325</Words>
  <Application>Microsoft Office PowerPoint</Application>
  <PresentationFormat>Presentación en pantalla 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Dom Casual</vt:lpstr>
      <vt:lpstr>Tema de Office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48</cp:revision>
  <dcterms:created xsi:type="dcterms:W3CDTF">2013-06-11T22:32:36Z</dcterms:created>
  <dcterms:modified xsi:type="dcterms:W3CDTF">2020-01-28T23:44:45Z</dcterms:modified>
</cp:coreProperties>
</file>