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9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05" r:id="rId10"/>
    <p:sldId id="304" r:id="rId11"/>
    <p:sldId id="313" r:id="rId12"/>
    <p:sldId id="314" r:id="rId13"/>
    <p:sldId id="340" r:id="rId14"/>
    <p:sldId id="306" r:id="rId15"/>
    <p:sldId id="307" r:id="rId16"/>
    <p:sldId id="311" r:id="rId17"/>
    <p:sldId id="308" r:id="rId18"/>
    <p:sldId id="320" r:id="rId19"/>
    <p:sldId id="348" r:id="rId20"/>
    <p:sldId id="325" r:id="rId21"/>
    <p:sldId id="347" r:id="rId22"/>
    <p:sldId id="337" r:id="rId23"/>
    <p:sldId id="327" r:id="rId24"/>
    <p:sldId id="328" r:id="rId25"/>
    <p:sldId id="335" r:id="rId26"/>
    <p:sldId id="336" r:id="rId27"/>
    <p:sldId id="315" r:id="rId28"/>
    <p:sldId id="316" r:id="rId29"/>
    <p:sldId id="317" r:id="rId30"/>
    <p:sldId id="344" r:id="rId31"/>
    <p:sldId id="345" r:id="rId32"/>
    <p:sldId id="346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89748" autoAdjust="0"/>
  </p:normalViewPr>
  <p:slideViewPr>
    <p:cSldViewPr>
      <p:cViewPr varScale="1">
        <p:scale>
          <a:sx n="75" d="100"/>
          <a:sy n="75" d="100"/>
        </p:scale>
        <p:origin x="10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29/01/2020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25339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1413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1321</Words>
  <Application>Microsoft Office PowerPoint</Application>
  <PresentationFormat>Presentación en pantalla (16:9)</PresentationFormat>
  <Paragraphs>319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97</cp:revision>
  <dcterms:created xsi:type="dcterms:W3CDTF">2019-07-16T10:22:21Z</dcterms:created>
  <dcterms:modified xsi:type="dcterms:W3CDTF">2020-01-29T17:54:20Z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