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352" r:id="rId17"/>
    <p:sldId id="347" r:id="rId18"/>
    <p:sldId id="337" r:id="rId19"/>
    <p:sldId id="315" r:id="rId20"/>
    <p:sldId id="316" r:id="rId21"/>
    <p:sldId id="317" r:id="rId22"/>
    <p:sldId id="344" r:id="rId23"/>
    <p:sldId id="345" r:id="rId24"/>
    <p:sldId id="346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4660"/>
  </p:normalViewPr>
  <p:slideViewPr>
    <p:cSldViewPr>
      <p:cViewPr varScale="1">
        <p:scale>
          <a:sx n="60" d="100"/>
          <a:sy n="60" d="100"/>
        </p:scale>
        <p:origin x="142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26/06/2020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B530416-F267-4EF2-8571-8688B655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877441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90736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300913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1" y="3634740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3688589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3600705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1077912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983735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1" y="378197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028066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12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905000" y="257174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9" y="410607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109685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13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395224" y="262826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l"/>
                      <a:r>
                        <a:rPr lang="es-MX" b="1" dirty="0"/>
                        <a:t>Cadena de caracteres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/>
                        <a:t>c = "Hola mundo"</a:t>
                      </a:r>
                    </a:p>
                    <a:p>
                      <a:pPr algn="l"/>
                      <a:r>
                        <a:rPr lang="es-MX" b="1" dirty="0"/>
                        <a:t>c = "12345"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1" y="4159681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110109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/>
        </p:nvGraphicFramePr>
        <p:xfrm>
          <a:off x="1729738" y="262826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462232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110109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1" y="235843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132367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2286001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93268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454228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10261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1643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229743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857251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5" y="857251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" y="94564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04165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91821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7" y="212674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901227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867699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93471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1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137236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9" y="158267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9" y="157353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183565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269900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8" y="2729484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3" y="275996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91998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5442979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508791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4" y="547344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9" y="379247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9" y="437083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4" y="5319522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1" y="428472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1" y="430606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4" y="452247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3" y="458647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1" y="4482847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441579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2" y="4010406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110109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6" y="236039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165074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278612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98031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20" y="4254499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4124326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110337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247802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5" y="1838551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44008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1" y="40123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112344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2431541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93903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211064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77138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110337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247802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5" y="1838551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/>
        </p:nvGraphicFramePr>
        <p:xfrm>
          <a:off x="3074505" y="42873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1" y="38862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110337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247802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5" y="1838551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/>
        </p:nvGraphicFramePr>
        <p:xfrm>
          <a:off x="3074505" y="44135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1" y="40123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110337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263042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5" y="1990951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52366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101214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4" y="2067337"/>
            <a:ext cx="6624737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1147</TotalTime>
  <Words>1148</Words>
  <Application>Microsoft Office PowerPoint</Application>
  <PresentationFormat>Presentación en pantalla (4:3)</PresentationFormat>
  <Paragraphs>263</Paragraphs>
  <Slides>25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67</cp:revision>
  <dcterms:created xsi:type="dcterms:W3CDTF">2013-06-11T22:32:36Z</dcterms:created>
  <dcterms:modified xsi:type="dcterms:W3CDTF">2020-06-26T20:49:12Z</dcterms:modified>
</cp:coreProperties>
</file>