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07" r:id="rId32"/>
    <p:sldId id="308" r:id="rId33"/>
    <p:sldId id="309" r:id="rId34"/>
    <p:sldId id="314" r:id="rId35"/>
    <p:sldId id="311" r:id="rId36"/>
    <p:sldId id="312" r:id="rId37"/>
    <p:sldId id="322" r:id="rId38"/>
    <p:sldId id="323" r:id="rId3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3239" autoAdjust="0"/>
  </p:normalViewPr>
  <p:slideViewPr>
    <p:cSldViewPr>
      <p:cViewPr varScale="1">
        <p:scale>
          <a:sx n="59" d="100"/>
          <a:sy n="59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22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12/07/2020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716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38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[ 4 ]*3 - 57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06015"/>
            <a:ext cx="2689614" cy="1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423540" y="1772816"/>
            <a:ext cx="8296920" cy="11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69474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81497"/>
            <a:ext cx="7897812" cy="184750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Inicializa un arreglo de </a:t>
            </a:r>
            <a:r>
              <a:rPr lang="es-ES_tradnl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 con su número de localidad:</a:t>
            </a:r>
          </a:p>
          <a:p>
            <a:pPr eaLnBrk="1" hangingPunct="1"/>
            <a:endParaRPr lang="es-ES_tradnl" sz="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267744" y="4376738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continuación mostramos 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(B):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B[i] = B[i]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52499" y="1700808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18431" y="1418687"/>
            <a:ext cx="42487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sumaDos</a:t>
            </a:r>
            <a:r>
              <a:rPr lang="en-US" sz="2000" b="1" dirty="0"/>
              <a:t> 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B[i] = B[i]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imprime</a:t>
            </a:r>
            <a:r>
              <a:rPr lang="en-US" sz="2000" b="1" dirty="0"/>
              <a:t>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print("</a:t>
            </a:r>
            <a:r>
              <a:rPr lang="en-US" sz="2000" b="1" dirty="0" err="1"/>
              <a:t>Arreglo</a:t>
            </a:r>
            <a:r>
              <a:rPr lang="en-US" sz="2000" b="1" dirty="0"/>
              <a:t>[", i, "] = ", B[i])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A = [0, 1, 2, 3, 4, 5, 6, 7, 8, 9]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/>
              <a:t>sumaDos</a:t>
            </a:r>
            <a:r>
              <a:rPr lang="pt-BR" sz="2000" b="1" dirty="0"/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4365104"/>
            <a:ext cx="2420616" cy="1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720" y="17279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2" y="4588756"/>
            <a:ext cx="1800200" cy="18752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875147" y="133164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accent5">
                    <a:lumMod val="50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accent5">
                    <a:lumMod val="50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82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2421</Words>
  <Application>Microsoft Office PowerPoint</Application>
  <PresentationFormat>Presentación en pantalla (4:3)</PresentationFormat>
  <Paragraphs>774</Paragraphs>
  <Slides>38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4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crear una lista?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57</cp:revision>
  <dcterms:created xsi:type="dcterms:W3CDTF">2013-07-08T17:54:54Z</dcterms:created>
  <dcterms:modified xsi:type="dcterms:W3CDTF">2020-07-13T02:50:29Z</dcterms:modified>
</cp:coreProperties>
</file>