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8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9" r:id="rId10"/>
    <p:sldId id="270" r:id="rId11"/>
    <p:sldId id="271" r:id="rId12"/>
    <p:sldId id="302" r:id="rId13"/>
    <p:sldId id="303" r:id="rId14"/>
    <p:sldId id="304" r:id="rId15"/>
    <p:sldId id="305" r:id="rId16"/>
    <p:sldId id="318" r:id="rId17"/>
    <p:sldId id="316" r:id="rId18"/>
    <p:sldId id="317" r:id="rId19"/>
    <p:sldId id="298" r:id="rId20"/>
    <p:sldId id="299" r:id="rId21"/>
    <p:sldId id="300" r:id="rId22"/>
    <p:sldId id="301" r:id="rId23"/>
    <p:sldId id="290" r:id="rId24"/>
    <p:sldId id="291" r:id="rId25"/>
    <p:sldId id="292" r:id="rId26"/>
    <p:sldId id="293" r:id="rId27"/>
    <p:sldId id="295" r:id="rId28"/>
    <p:sldId id="294" r:id="rId29"/>
    <p:sldId id="320" r:id="rId30"/>
    <p:sldId id="321" r:id="rId31"/>
    <p:sldId id="324" r:id="rId32"/>
    <p:sldId id="277" r:id="rId33"/>
    <p:sldId id="278" r:id="rId34"/>
    <p:sldId id="325" r:id="rId35"/>
    <p:sldId id="308" r:id="rId36"/>
    <p:sldId id="309" r:id="rId37"/>
    <p:sldId id="314" r:id="rId38"/>
    <p:sldId id="311" r:id="rId39"/>
    <p:sldId id="312" r:id="rId40"/>
    <p:sldId id="322" r:id="rId41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239" autoAdjust="0"/>
  </p:normalViewPr>
  <p:slideViewPr>
    <p:cSldViewPr>
      <p:cViewPr varScale="1">
        <p:scale>
          <a:sx n="59" d="100"/>
          <a:sy n="59" d="100"/>
        </p:scale>
        <p:origin x="145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B9EA85-E274-4EA7-8880-BB3ECF55DB78}" type="datetimeFigureOut">
              <a:rPr lang="es-MX" smtClean="0"/>
              <a:t>12/07/2020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CF1478-83C0-459C-9DF2-CF8FE5DEE0C4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70567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20355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43830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89053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30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48420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33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14018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34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79240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35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17227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37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02402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12/07/2020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0309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12/07/2020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09542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12/07/2020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44803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12/07/2020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43500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12/07/2020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49349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12/07/2020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8243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12/07/2020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5479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12/07/2020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97179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12/07/2020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29638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12/07/2020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987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12/07/2020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1358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11FAC-B3FF-46B8-811B-635049FACAEC}" type="datetimeFigureOut">
              <a:rPr lang="es-MX" smtClean="0"/>
              <a:t>12/07/2020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069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342584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TC1028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Pensamiento Computacional para Ingeniería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1A585A2-4B80-479F-964A-0052A3859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576" y="1772816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Listas o arreglos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5" name="3 Imagen">
            <a:extLst>
              <a:ext uri="{FF2B5EF4-FFF2-40B4-BE49-F238E27FC236}">
                <a16:creationId xmlns:a16="http://schemas.microsoft.com/office/drawing/2014/main" id="{44BBD18F-0D6E-45EA-9199-2B7DCDB2D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996952"/>
            <a:ext cx="4896544" cy="271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7676" y="1200188"/>
            <a:ext cx="7416824" cy="1584176"/>
          </a:xfrm>
        </p:spPr>
        <p:txBody>
          <a:bodyPr>
            <a:normAutofit/>
          </a:bodyPr>
          <a:lstStyle/>
          <a:p>
            <a:pPr eaLnBrk="1" hangingPunct="1">
              <a:lnSpc>
                <a:spcPts val="4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manera como indicamos a la primera localidad del arreglo A es A[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] y la última localidad es A[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].</a:t>
            </a:r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title"/>
          </p:nvPr>
        </p:nvSpPr>
        <p:spPr>
          <a:xfrm>
            <a:off x="1103188" y="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4" name="Picture 3" descr="arr02">
            <a:extLst>
              <a:ext uri="{FF2B5EF4-FFF2-40B4-BE49-F238E27FC236}">
                <a16:creationId xmlns:a16="http://schemas.microsoft.com/office/drawing/2014/main" id="{B6436D1F-C8F3-41B2-8E56-6D321693E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831" y="2564904"/>
            <a:ext cx="3208338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0099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576" y="1556792"/>
            <a:ext cx="7704781" cy="4104456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100"/>
              </a:lnSpc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forma de asignar un valor a una localidad específica del arreglo es la siguiente: </a:t>
            </a:r>
          </a:p>
          <a:p>
            <a:pPr algn="just" eaLnBrk="1" hangingPunct="1">
              <a:lnSpc>
                <a:spcPts val="3100"/>
              </a:lnSpc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ts val="3100"/>
              </a:lnSpc>
              <a:buFontTx/>
              <a:buNone/>
            </a:pP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[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localidad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] = </a:t>
            </a:r>
            <a:r>
              <a:rPr lang="es-ES_tradnl" sz="20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valor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pPr algn="just" eaLnBrk="1" hangingPunct="1">
              <a:lnSpc>
                <a:spcPts val="3100"/>
              </a:lnSpc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ts val="3100"/>
              </a:lnSpc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donde </a:t>
            </a: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nombre de la variable arreglo,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localidad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número de la localidad del arreglo (entre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y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n-1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donde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tamaño del arreglo) y </a:t>
            </a:r>
            <a:r>
              <a:rPr lang="es-ES_tradnl" sz="20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valor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cualquier dato del tipo con que fue definido el arreglo.</a:t>
            </a:r>
          </a:p>
        </p:txBody>
      </p:sp>
      <p:sp>
        <p:nvSpPr>
          <p:cNvPr id="198661" name="Rectangle 5"/>
          <p:cNvSpPr>
            <a:spLocks noGrp="1" noChangeArrowheads="1"/>
          </p:cNvSpPr>
          <p:nvPr>
            <p:ph type="title"/>
          </p:nvPr>
        </p:nvSpPr>
        <p:spPr>
          <a:xfrm>
            <a:off x="1042988" y="188913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</p:spTree>
    <p:extLst>
      <p:ext uri="{BB962C8B-B14F-4D97-AF65-F5344CB8AC3E}">
        <p14:creationId xmlns:p14="http://schemas.microsoft.com/office/powerpoint/2010/main" val="1320765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4" name="Text Box 4"/>
          <p:cNvSpPr txBox="1">
            <a:spLocks noChangeArrowheads="1"/>
          </p:cNvSpPr>
          <p:nvPr/>
        </p:nvSpPr>
        <p:spPr bwMode="auto">
          <a:xfrm>
            <a:off x="1331913" y="1712539"/>
            <a:ext cx="6459537" cy="1685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Declarar un arreglo llamado </a:t>
            </a:r>
            <a:r>
              <a:rPr lang="es-ES_tradnl" sz="2400" b="1" dirty="0" err="1">
                <a:solidFill>
                  <a:srgbClr val="FF3300"/>
                </a:solidFill>
              </a:rPr>
              <a:t>numeros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y guardar en cada localidad los valores </a:t>
            </a:r>
            <a:r>
              <a:rPr lang="es-ES_tradnl" sz="2400" dirty="0">
                <a:solidFill>
                  <a:srgbClr val="0000FF"/>
                </a:solidFill>
              </a:rPr>
              <a:t>0.2</a:t>
            </a:r>
            <a:r>
              <a:rPr lang="es-ES_tradnl" sz="2400" dirty="0"/>
              <a:t>, </a:t>
            </a:r>
            <a:r>
              <a:rPr lang="es-ES_tradnl" sz="2400" dirty="0">
                <a:solidFill>
                  <a:srgbClr val="0000FF"/>
                </a:solidFill>
              </a:rPr>
              <a:t>0.4</a:t>
            </a:r>
            <a:r>
              <a:rPr lang="es-ES_tradnl" sz="2400" dirty="0"/>
              <a:t>, </a:t>
            </a:r>
            <a:r>
              <a:rPr lang="es-ES_tradnl" sz="2400" dirty="0">
                <a:solidFill>
                  <a:srgbClr val="0000FF"/>
                </a:solidFill>
              </a:rPr>
              <a:t>0.6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y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rgbClr val="0000FF"/>
                </a:solidFill>
              </a:rPr>
              <a:t>0.8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respectivamente</a:t>
            </a:r>
            <a:endParaRPr lang="es-E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566" y="3573016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284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13271" y="2132856"/>
            <a:ext cx="5194832" cy="72008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s-ES_tradnl" dirty="0" err="1"/>
              <a:t>numeros</a:t>
            </a:r>
            <a:r>
              <a:rPr lang="es-ES_tradnl" dirty="0"/>
              <a:t> =  [</a:t>
            </a:r>
            <a:r>
              <a:rPr lang="es-ES_tradnl" dirty="0">
                <a:solidFill>
                  <a:srgbClr val="0000FF"/>
                </a:solidFill>
              </a:rPr>
              <a:t>0.2, 0.4, 0.6, 0.8</a:t>
            </a:r>
            <a:r>
              <a:rPr lang="es-ES_tradnl" dirty="0"/>
              <a:t>]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72559" y="188640"/>
            <a:ext cx="647625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Solución!!!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333" y="3429000"/>
            <a:ext cx="3477334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2087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2" name="Text Box 4"/>
          <p:cNvSpPr txBox="1">
            <a:spLocks noChangeArrowheads="1"/>
          </p:cNvSpPr>
          <p:nvPr/>
        </p:nvSpPr>
        <p:spPr bwMode="auto">
          <a:xfrm>
            <a:off x="1296988" y="1676400"/>
            <a:ext cx="6400800" cy="156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115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Sumar el valor de </a:t>
            </a:r>
            <a:r>
              <a:rPr lang="es-ES_tradnl" sz="2800" b="1" dirty="0">
                <a:solidFill>
                  <a:srgbClr val="FF0000"/>
                </a:solidFill>
              </a:rPr>
              <a:t>8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 a cada una de las localidades del arreglo del ejemplo anterior</a:t>
            </a:r>
            <a:endParaRPr lang="es-ES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77403" y="131762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412976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538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30325" y="1782763"/>
            <a:ext cx="6986588" cy="4525962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s-ES_tradnl" dirty="0"/>
          </a:p>
          <a:p>
            <a:pPr eaLnBrk="1" hangingPunct="1">
              <a:buFontTx/>
              <a:buNone/>
            </a:pPr>
            <a:r>
              <a:rPr lang="es-ES_tradnl" dirty="0"/>
              <a:t>     numeros[</a:t>
            </a:r>
            <a:r>
              <a:rPr lang="es-ES_tradnl" dirty="0">
                <a:solidFill>
                  <a:srgbClr val="0000FF"/>
                </a:solidFill>
              </a:rPr>
              <a:t>0</a:t>
            </a:r>
            <a:r>
              <a:rPr lang="es-ES_tradnl" dirty="0"/>
              <a:t>] = numeros[</a:t>
            </a:r>
            <a:r>
              <a:rPr lang="es-ES_tradnl" dirty="0">
                <a:solidFill>
                  <a:srgbClr val="0000FF"/>
                </a:solidFill>
              </a:rPr>
              <a:t>0</a:t>
            </a:r>
            <a:r>
              <a:rPr lang="es-ES_tradnl" dirty="0"/>
              <a:t>]+ </a:t>
            </a:r>
            <a:r>
              <a:rPr lang="es-ES_tradnl" b="1" dirty="0">
                <a:solidFill>
                  <a:srgbClr val="FF0000"/>
                </a:solidFill>
              </a:rPr>
              <a:t>8</a:t>
            </a:r>
            <a:endParaRPr lang="es-ES_tradnl" dirty="0"/>
          </a:p>
          <a:p>
            <a:pPr>
              <a:buNone/>
            </a:pPr>
            <a:r>
              <a:rPr lang="es-ES_tradnl" dirty="0"/>
              <a:t>	  numeros[</a:t>
            </a:r>
            <a:r>
              <a:rPr lang="es-ES_tradnl" dirty="0">
                <a:solidFill>
                  <a:srgbClr val="0000FF"/>
                </a:solidFill>
              </a:rPr>
              <a:t>1</a:t>
            </a:r>
            <a:r>
              <a:rPr lang="es-ES_tradnl" dirty="0"/>
              <a:t>]= numeros[</a:t>
            </a:r>
            <a:r>
              <a:rPr lang="es-ES_tradnl" dirty="0">
                <a:solidFill>
                  <a:srgbClr val="0000FF"/>
                </a:solidFill>
              </a:rPr>
              <a:t>1</a:t>
            </a:r>
            <a:r>
              <a:rPr lang="es-ES_tradnl" dirty="0"/>
              <a:t>]+</a:t>
            </a:r>
            <a:r>
              <a:rPr lang="es-ES_tradnl" dirty="0">
                <a:solidFill>
                  <a:srgbClr val="0000FF"/>
                </a:solidFill>
              </a:rPr>
              <a:t> </a:t>
            </a:r>
            <a:r>
              <a:rPr lang="es-ES_tradnl" b="1" dirty="0">
                <a:solidFill>
                  <a:srgbClr val="FF0000"/>
                </a:solidFill>
              </a:rPr>
              <a:t>8</a:t>
            </a:r>
            <a:endParaRPr lang="es-ES_tradnl" dirty="0"/>
          </a:p>
          <a:p>
            <a:pPr>
              <a:buNone/>
            </a:pPr>
            <a:r>
              <a:rPr lang="es-ES_tradnl" dirty="0"/>
              <a:t>	  numeros[</a:t>
            </a:r>
            <a:r>
              <a:rPr lang="es-ES_tradnl" dirty="0">
                <a:solidFill>
                  <a:srgbClr val="0000FF"/>
                </a:solidFill>
              </a:rPr>
              <a:t>2</a:t>
            </a:r>
            <a:r>
              <a:rPr lang="es-ES_tradnl" dirty="0"/>
              <a:t>]= numeros[</a:t>
            </a:r>
            <a:r>
              <a:rPr lang="es-ES_tradnl" dirty="0">
                <a:solidFill>
                  <a:srgbClr val="0000FF"/>
                </a:solidFill>
              </a:rPr>
              <a:t>2</a:t>
            </a:r>
            <a:r>
              <a:rPr lang="es-ES_tradnl" dirty="0"/>
              <a:t>]+</a:t>
            </a:r>
            <a:r>
              <a:rPr lang="es-ES_tradnl" dirty="0">
                <a:solidFill>
                  <a:srgbClr val="0000FF"/>
                </a:solidFill>
              </a:rPr>
              <a:t> </a:t>
            </a:r>
            <a:r>
              <a:rPr lang="es-ES_tradnl" b="1" dirty="0">
                <a:solidFill>
                  <a:srgbClr val="FF0000"/>
                </a:solidFill>
              </a:rPr>
              <a:t>8</a:t>
            </a:r>
            <a:endParaRPr lang="es-ES_tradnl" dirty="0"/>
          </a:p>
          <a:p>
            <a:pPr>
              <a:buNone/>
            </a:pPr>
            <a:r>
              <a:rPr lang="es-ES_tradnl" dirty="0"/>
              <a:t>	  numeros[</a:t>
            </a:r>
            <a:r>
              <a:rPr lang="es-ES_tradnl" dirty="0">
                <a:solidFill>
                  <a:srgbClr val="0000FF"/>
                </a:solidFill>
              </a:rPr>
              <a:t>3</a:t>
            </a:r>
            <a:r>
              <a:rPr lang="es-ES_tradnl" dirty="0"/>
              <a:t>]= numeros[</a:t>
            </a:r>
            <a:r>
              <a:rPr lang="es-ES_tradnl" dirty="0">
                <a:solidFill>
                  <a:srgbClr val="0000FF"/>
                </a:solidFill>
              </a:rPr>
              <a:t>3</a:t>
            </a:r>
            <a:r>
              <a:rPr lang="es-ES_tradnl" dirty="0"/>
              <a:t>]+</a:t>
            </a:r>
            <a:r>
              <a:rPr lang="es-ES_tradnl" dirty="0">
                <a:solidFill>
                  <a:srgbClr val="0000FF"/>
                </a:solidFill>
              </a:rPr>
              <a:t> </a:t>
            </a:r>
            <a:r>
              <a:rPr lang="es-ES_tradnl" b="1" dirty="0">
                <a:solidFill>
                  <a:srgbClr val="FF0000"/>
                </a:solidFill>
              </a:rPr>
              <a:t>8</a:t>
            </a:r>
            <a:endParaRPr lang="es-ES_tradnl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04056" y="300186"/>
            <a:ext cx="647625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Solución!!!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567" y="5242715"/>
            <a:ext cx="1944216" cy="1288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6854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8CFB1FB7-9245-42F8-AD24-F8A5D3A0E2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18864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23DCC806-EE79-4028-B457-F3F4E8775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00" y="1412776"/>
            <a:ext cx="8656340" cy="958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La estructura compañera de los arreglos es el ciclo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457200" indent="-457200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El acceso a los elementos de un arreglo puede ser de dos formas:</a:t>
            </a:r>
            <a:endParaRPr lang="es-MX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94B1ABE-9D97-4D96-9F2E-560FB87FF972}"/>
              </a:ext>
            </a:extLst>
          </p:cNvPr>
          <p:cNvSpPr/>
          <p:nvPr/>
        </p:nvSpPr>
        <p:spPr>
          <a:xfrm>
            <a:off x="1066800" y="2561440"/>
            <a:ext cx="432048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iterador</a:t>
            </a:r>
          </a:p>
          <a:p>
            <a:pPr marL="457200" indent="-457200">
              <a:buFont typeface="+mj-lt"/>
              <a:buAutoNum type="arabicPeriod"/>
            </a:pPr>
            <a:endParaRPr lang="es-MX" sz="1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elemento in lista: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(elemento)</a:t>
            </a:r>
          </a:p>
          <a:p>
            <a:endParaRPr lang="es-MX" sz="2400" dirty="0"/>
          </a:p>
          <a:p>
            <a:pPr marL="457200" indent="-457200">
              <a:buFont typeface="+mj-lt"/>
              <a:buAutoNum type="arabicPeriod" startAt="2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índice</a:t>
            </a:r>
          </a:p>
          <a:p>
            <a:endParaRPr lang="es-MX" sz="1400" dirty="0"/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i in </a:t>
            </a:r>
            <a:r>
              <a:rPr lang="es-MX" sz="2400" b="1" dirty="0" err="1">
                <a:solidFill>
                  <a:srgbClr val="0070C0"/>
                </a:solidFill>
              </a:rPr>
              <a:t>range</a:t>
            </a:r>
            <a:r>
              <a:rPr lang="es-MX" sz="2400" b="1" dirty="0">
                <a:solidFill>
                  <a:srgbClr val="0070C0"/>
                </a:solidFill>
              </a:rPr>
              <a:t>(0,len(lista)):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(lista[i])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C7B1DD2-9AE7-4536-9EE2-1100503A2665}"/>
              </a:ext>
            </a:extLst>
          </p:cNvPr>
          <p:cNvSpPr/>
          <p:nvPr/>
        </p:nvSpPr>
        <p:spPr>
          <a:xfrm>
            <a:off x="5796136" y="4679032"/>
            <a:ext cx="2448272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MX" dirty="0"/>
              <a:t>La función </a:t>
            </a:r>
            <a:r>
              <a:rPr lang="es-MX" b="1" dirty="0" err="1">
                <a:solidFill>
                  <a:srgbClr val="FF0000"/>
                </a:solidFill>
              </a:rPr>
              <a:t>len</a:t>
            </a:r>
            <a:r>
              <a:rPr lang="es-MX" dirty="0"/>
              <a:t> obtiene el número de elementos en la lista.</a:t>
            </a:r>
          </a:p>
        </p:txBody>
      </p:sp>
    </p:spTree>
    <p:extLst>
      <p:ext uri="{BB962C8B-B14F-4D97-AF65-F5344CB8AC3E}">
        <p14:creationId xmlns:p14="http://schemas.microsoft.com/office/powerpoint/2010/main" val="341043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Define un arreglo que almacene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10 números enteros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277916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112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3608" y="1772816"/>
            <a:ext cx="7488832" cy="2232248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declaración de la variable arreglo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que contiene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valores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enteros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la siguiente: </a:t>
            </a:r>
          </a:p>
          <a:p>
            <a:pPr algn="ctr" eaLnBrk="1" hangingPunct="1">
              <a:buFontTx/>
              <a:buNone/>
            </a:pPr>
            <a:endParaRPr lang="es-ES_tradnl" sz="2400" b="1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= [1, 2, 3, 4, 5, 6, 7, 8, 9, 10]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12724" y="7937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Solución!!!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581128"/>
            <a:ext cx="2716666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534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Escribe el ciclo para imprimir la lista anterior en la pantalla.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185628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560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62000" y="18864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Listas o arreglos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557586"/>
            <a:ext cx="7772400" cy="3527598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25000"/>
              </a:lnSpc>
              <a:spcBef>
                <a:spcPct val="60000"/>
              </a:spcBef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sesiones pasadas definimos a la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variable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como la asociación entre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un nombre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es-ES_tradnl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una localidad. </a:t>
            </a:r>
          </a:p>
          <a:p>
            <a:pPr algn="just" eaLnBrk="1" hangingPunct="1">
              <a:lnSpc>
                <a:spcPct val="125000"/>
              </a:lnSpc>
              <a:spcBef>
                <a:spcPct val="60000"/>
              </a:spcBef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Hasta ahora, si necesitamos guardar varios valores necesitamos definir una variable para cada uno de ellos. 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394" y="4653136"/>
            <a:ext cx="1800200" cy="187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050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126" y="1412776"/>
            <a:ext cx="7365330" cy="24530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siguiente código imprime la lista en la pantalla:</a:t>
            </a:r>
          </a:p>
          <a:p>
            <a:pPr>
              <a:lnSpc>
                <a:spcPct val="150000"/>
              </a:lnSpc>
              <a:buNone/>
            </a:pPr>
            <a:endParaRPr lang="pt-BR" sz="1200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for 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ele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ct val="150000"/>
              </a:lnSpc>
              <a:buNone/>
            </a:pP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   print(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ele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51784" y="1215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Solución!!!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059188"/>
            <a:ext cx="2592288" cy="1717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592D9DAA-48F1-4E8A-B242-D09300081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166" y="2420888"/>
            <a:ext cx="35242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06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683568" y="1571998"/>
            <a:ext cx="8168952" cy="1962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Escribe el ciclo para imprimir la lista en la pantalla. Usa </a:t>
            </a:r>
            <a:r>
              <a:rPr lang="es-MX" sz="2400" b="1" dirty="0" err="1">
                <a:solidFill>
                  <a:srgbClr val="FF0000"/>
                </a:solidFill>
              </a:rPr>
              <a:t>end</a:t>
            </a:r>
            <a:r>
              <a:rPr lang="es-MX" sz="2400" b="1" dirty="0">
                <a:solidFill>
                  <a:srgbClr val="FF0000"/>
                </a:solidFill>
              </a:rPr>
              <a:t> = ' '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 para evitar el salto de línea por default así: </a:t>
            </a:r>
          </a:p>
          <a:p>
            <a:pPr algn="ctr">
              <a:lnSpc>
                <a:spcPct val="150000"/>
              </a:lnSpc>
            </a:pPr>
            <a:endParaRPr lang="es-MX" sz="1200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 ele, </a:t>
            </a:r>
            <a:r>
              <a:rPr lang="es-MX" sz="2400" b="1" dirty="0" err="1">
                <a:solidFill>
                  <a:srgbClr val="FF0000"/>
                </a:solidFill>
              </a:rPr>
              <a:t>end</a:t>
            </a:r>
            <a:r>
              <a:rPr lang="es-MX" sz="2400" b="1" dirty="0">
                <a:solidFill>
                  <a:srgbClr val="FF0000"/>
                </a:solidFill>
              </a:rPr>
              <a:t> = ' '</a:t>
            </a:r>
            <a:r>
              <a:rPr lang="es-MX" sz="2400" b="1" dirty="0">
                <a:solidFill>
                  <a:srgbClr val="0070C0"/>
                </a:solidFill>
              </a:rPr>
              <a:t>) </a:t>
            </a:r>
            <a:endParaRPr lang="es-ES" sz="2400" b="1" dirty="0">
              <a:solidFill>
                <a:srgbClr val="0070C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6064" y="2736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855345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55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3608" y="1412776"/>
            <a:ext cx="7365330" cy="245306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siguiente código imprime la lista en la pantalla, sin salto de línea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. </a:t>
            </a:r>
            <a:endParaRPr lang="pt-BR" sz="1200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for 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ele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ct val="150000"/>
              </a:lnSpc>
              <a:buNone/>
            </a:pP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   print(ele, </a:t>
            </a:r>
            <a:r>
              <a:rPr lang="pt-BR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end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='  '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01752" y="1215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Solución!!!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138" y="4243284"/>
            <a:ext cx="2592288" cy="1717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8ECAD491-684F-465E-A074-BA5D06B0C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633" y="4059186"/>
            <a:ext cx="35052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17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Establece el valor de la localidad 5 a 35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780928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621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78372" y="1628800"/>
            <a:ext cx="7128792" cy="165618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valor de la localidad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se modifica a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35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es-ES_tradnl" sz="2400" b="1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[ 5 ] = 35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12724" y="7937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Solución!!!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429000"/>
            <a:ext cx="2808312" cy="1860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B16549C-1911-44D3-9801-43F4FBB48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352" y="3314948"/>
            <a:ext cx="349567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477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Establece el valor de la localidad 7 a la suma de la localidad 6 y la 9.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443" y="3185628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706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126" y="1340768"/>
            <a:ext cx="7128792" cy="223224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valor de la localidad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se modifica con la suma de la localidad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y la localidad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s-ES_tradnl" sz="1200" b="1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[ 7 ] =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[ 6 ] +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[ 9 ]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12724" y="1215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Solución!!!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4834" y="4221088"/>
            <a:ext cx="2525084" cy="1673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F7B899D-84E2-4CA2-8038-FCF5796DC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090" y="3709935"/>
            <a:ext cx="3688966" cy="239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30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Establece el valor de la localidad 8 a 3 veces el valor de la localidad 4, menos 57. 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443" y="3185628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7138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126" y="1268760"/>
            <a:ext cx="7128792" cy="223224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establece el valor de la localidad 8 a 3 veces el valor de la localidad 4, menos 57. </a:t>
            </a:r>
            <a:endParaRPr lang="es-ES_tradnl" sz="2400" b="1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[ 8 ] =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[ 4 ]*3 - 57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12724" y="-2738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Solución!!!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906015"/>
            <a:ext cx="2689614" cy="1782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1726C53A-575D-4367-937D-B5AADF694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126" y="3348608"/>
            <a:ext cx="3620914" cy="254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09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071116" y="1564854"/>
            <a:ext cx="7533332" cy="3594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pt-BR" sz="2000" b="1" dirty="0">
                <a:solidFill>
                  <a:schemeClr val="accent6">
                    <a:lumMod val="75000"/>
                  </a:schemeClr>
                </a:solidFill>
              </a:rPr>
              <a:t> 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</a:rPr>
              <a:t>¿</a:t>
            </a:r>
            <a:r>
              <a:rPr lang="pt-BR" sz="3200" b="1" dirty="0" err="1">
                <a:solidFill>
                  <a:schemeClr val="accent6">
                    <a:lumMod val="75000"/>
                  </a:schemeClr>
                </a:solidFill>
              </a:rPr>
              <a:t>Qué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</a:rPr>
              <a:t> imprime </a:t>
            </a:r>
            <a:r>
              <a:rPr lang="pt-BR" sz="3200" b="1" dirty="0" err="1">
                <a:solidFill>
                  <a:schemeClr val="accent6">
                    <a:lumMod val="75000"/>
                  </a:schemeClr>
                </a:solidFill>
              </a:rPr>
              <a:t>el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3200" b="1" dirty="0" err="1">
                <a:solidFill>
                  <a:schemeClr val="accent6">
                    <a:lumMod val="75000"/>
                  </a:schemeClr>
                </a:solidFill>
              </a:rPr>
              <a:t>siguiente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</a:rPr>
              <a:t> código? </a:t>
            </a:r>
          </a:p>
          <a:p>
            <a:endParaRPr lang="pt-BR" sz="2000" dirty="0"/>
          </a:p>
          <a:p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numeros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= [0,1,2,3,4] </a:t>
            </a:r>
          </a:p>
          <a:p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acum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= 0 </a:t>
            </a:r>
          </a:p>
          <a:p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for num in 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numeros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:     </a:t>
            </a:r>
          </a:p>
          <a:p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	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if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( num % 2 == 0 ):         </a:t>
            </a:r>
          </a:p>
          <a:p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		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acum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acum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+ num * 5 </a:t>
            </a:r>
          </a:p>
          <a:p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print(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acum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) </a:t>
            </a:r>
            <a:endParaRPr lang="pt-BR" sz="2400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43608" y="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531" y="4540960"/>
            <a:ext cx="2270233" cy="1504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228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052736"/>
            <a:ext cx="8497887" cy="5878513"/>
          </a:xfrm>
        </p:spPr>
        <p:txBody>
          <a:bodyPr/>
          <a:lstStyle/>
          <a:p>
            <a:pPr marL="0" indent="0" eaLnBrk="1" hangingPunct="1">
              <a:lnSpc>
                <a:spcPts val="3500"/>
              </a:lnSpc>
              <a:spcBef>
                <a:spcPct val="0"/>
              </a:spcBef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ejemplo, supongamos que necesitamos trabajar con 10 valores enteros; el código para definir a estas 10 variables sería algo como lo siguiente:  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</a:pPr>
            <a:endParaRPr lang="es-ES_tradnl" sz="1400" b="1" dirty="0"/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         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x0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x1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x2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x3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x4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x5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x6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x7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x8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x9</a:t>
            </a:r>
          </a:p>
        </p:txBody>
      </p:sp>
      <p:pic>
        <p:nvPicPr>
          <p:cNvPr id="5123" name="Picture 3" descr="arr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855965"/>
            <a:ext cx="210185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422" name="Rectangle 6"/>
          <p:cNvSpPr>
            <a:spLocks noGrp="1" noChangeArrowheads="1"/>
          </p:cNvSpPr>
          <p:nvPr>
            <p:ph type="title"/>
          </p:nvPr>
        </p:nvSpPr>
        <p:spPr>
          <a:xfrm>
            <a:off x="1042988" y="-27384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</p:spTree>
    <p:extLst>
      <p:ext uri="{BB962C8B-B14F-4D97-AF65-F5344CB8AC3E}">
        <p14:creationId xmlns:p14="http://schemas.microsoft.com/office/powerpoint/2010/main" val="22943176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1430F81-7EA6-4182-BD68-937A5BF952AB}"/>
              </a:ext>
            </a:extLst>
          </p:cNvPr>
          <p:cNvSpPr/>
          <p:nvPr/>
        </p:nvSpPr>
        <p:spPr>
          <a:xfrm>
            <a:off x="611560" y="2087116"/>
            <a:ext cx="432048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iterador</a:t>
            </a:r>
          </a:p>
          <a:p>
            <a:pPr marL="457200" indent="-457200">
              <a:buFont typeface="+mj-lt"/>
              <a:buAutoNum type="arabicPeriod"/>
            </a:pPr>
            <a:endParaRPr lang="es-MX" sz="1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elemento in lista: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(elemento)</a:t>
            </a:r>
          </a:p>
          <a:p>
            <a:endParaRPr lang="es-MX" sz="2400" dirty="0"/>
          </a:p>
          <a:p>
            <a:pPr marL="457200" indent="-457200">
              <a:buFont typeface="+mj-lt"/>
              <a:buAutoNum type="arabicPeriod" startAt="2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índice</a:t>
            </a:r>
          </a:p>
          <a:p>
            <a:endParaRPr lang="es-MX" sz="1400" dirty="0"/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i in </a:t>
            </a:r>
            <a:r>
              <a:rPr lang="es-MX" sz="2400" b="1" dirty="0" err="1">
                <a:solidFill>
                  <a:srgbClr val="0070C0"/>
                </a:solidFill>
              </a:rPr>
              <a:t>range</a:t>
            </a:r>
            <a:r>
              <a:rPr lang="es-MX" sz="2400" b="1" dirty="0">
                <a:solidFill>
                  <a:srgbClr val="0070C0"/>
                </a:solidFill>
              </a:rPr>
              <a:t>(0,len(lista):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(lista[i])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CFB1FB7-9245-42F8-AD24-F8A5D3A0E2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07629" y="53752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AE46FC2-29EF-413E-B53D-40375D97279A}"/>
              </a:ext>
            </a:extLst>
          </p:cNvPr>
          <p:cNvSpPr/>
          <p:nvPr/>
        </p:nvSpPr>
        <p:spPr>
          <a:xfrm>
            <a:off x="5148064" y="2098117"/>
            <a:ext cx="3528392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MX" b="1" dirty="0"/>
              <a:t>La función </a:t>
            </a:r>
            <a:r>
              <a:rPr lang="es-MX" b="1" dirty="0" err="1">
                <a:solidFill>
                  <a:srgbClr val="FF0000"/>
                </a:solidFill>
              </a:rPr>
              <a:t>len</a:t>
            </a:r>
            <a:r>
              <a:rPr lang="es-MX" b="1" dirty="0"/>
              <a:t> obtiene el número de elementos en la lista</a:t>
            </a:r>
          </a:p>
          <a:p>
            <a:endParaRPr lang="es-MX" b="1" dirty="0"/>
          </a:p>
          <a:p>
            <a:r>
              <a:rPr lang="es-MX" b="1" dirty="0"/>
              <a:t>lista=[8,5,2]</a:t>
            </a:r>
          </a:p>
          <a:p>
            <a:r>
              <a:rPr lang="es-MX" b="1" dirty="0" err="1"/>
              <a:t>print</a:t>
            </a:r>
            <a:r>
              <a:rPr lang="es-MX" b="1" dirty="0"/>
              <a:t>(</a:t>
            </a:r>
            <a:r>
              <a:rPr lang="es-MX" b="1" dirty="0" err="1"/>
              <a:t>len</a:t>
            </a:r>
            <a:r>
              <a:rPr lang="es-MX" b="1" dirty="0"/>
              <a:t>(lista))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8CEE6A6-F490-4298-B1CA-5E41F0AFB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3874431"/>
            <a:ext cx="2520280" cy="2065400"/>
          </a:xfrm>
          <a:prstGeom prst="rect">
            <a:avLst/>
          </a:prstGeom>
        </p:spPr>
      </p:pic>
      <p:sp>
        <p:nvSpPr>
          <p:cNvPr id="8" name="Text Box 4">
            <a:extLst>
              <a:ext uri="{FF2B5EF4-FFF2-40B4-BE49-F238E27FC236}">
                <a16:creationId xmlns:a16="http://schemas.microsoft.com/office/drawing/2014/main" id="{23DCC806-EE79-4028-B457-F3F4E8775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870" y="1302135"/>
            <a:ext cx="8656340" cy="49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accent1"/>
              </a:buClr>
              <a:buSzPct val="80000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El acceso a los elementos de un arreglo puede ser de dos formas:</a:t>
            </a:r>
            <a:endParaRPr lang="es-MX" sz="2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8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2720" y="17279"/>
            <a:ext cx="70104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crear una lista?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12" y="4588756"/>
            <a:ext cx="1800200" cy="1875208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4EEF6EDF-B2E5-4079-BA7A-28B849F8F330}"/>
              </a:ext>
            </a:extLst>
          </p:cNvPr>
          <p:cNvSpPr/>
          <p:nvPr/>
        </p:nvSpPr>
        <p:spPr>
          <a:xfrm>
            <a:off x="875147" y="1331640"/>
            <a:ext cx="7393706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Con el método </a:t>
            </a:r>
            <a:r>
              <a:rPr lang="es-MX" sz="2400" b="1" dirty="0" err="1">
                <a:solidFill>
                  <a:schemeClr val="accent6">
                    <a:lumMod val="75000"/>
                  </a:schemeClr>
                </a:solidFill>
              </a:rPr>
              <a:t>insert</a:t>
            </a:r>
            <a:endParaRPr lang="es-MX" sz="2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s-MX" sz="1400" dirty="0"/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lista =  [ ]</a:t>
            </a:r>
          </a:p>
          <a:p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for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 in 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range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(0,tamano):</a:t>
            </a:r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valor = 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(input("Introduce un valor: "))</a:t>
            </a:r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lista.</a:t>
            </a:r>
            <a:r>
              <a:rPr lang="es-MX" sz="2400" b="1" dirty="0" err="1">
                <a:solidFill>
                  <a:srgbClr val="FF0000"/>
                </a:solidFill>
              </a:rPr>
              <a:t>insert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(i, valor))</a:t>
            </a:r>
          </a:p>
          <a:p>
            <a:endParaRPr lang="es-MX" sz="2400" b="1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Con el método </a:t>
            </a:r>
            <a:r>
              <a:rPr lang="es-MX" sz="2400" b="1" dirty="0" err="1">
                <a:solidFill>
                  <a:schemeClr val="accent6">
                    <a:lumMod val="75000"/>
                  </a:schemeClr>
                </a:solidFill>
              </a:rPr>
              <a:t>append</a:t>
            </a:r>
            <a:endParaRPr lang="es-MX" sz="2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s-MX" sz="1400" dirty="0"/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lista =  [ ]</a:t>
            </a:r>
          </a:p>
          <a:p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for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 in 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range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(0,tamano):</a:t>
            </a:r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valor = 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(input("Introduce un valor: "))</a:t>
            </a:r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lista.</a:t>
            </a:r>
            <a:r>
              <a:rPr lang="es-MX" sz="2400" b="1" dirty="0" err="1">
                <a:solidFill>
                  <a:srgbClr val="FF0000"/>
                </a:solidFill>
              </a:rPr>
              <a:t>append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(valor))</a:t>
            </a:r>
          </a:p>
          <a:p>
            <a:endParaRPr lang="es-MX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5233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4" name="Text Box 4"/>
          <p:cNvSpPr txBox="1">
            <a:spLocks noChangeArrowheads="1"/>
          </p:cNvSpPr>
          <p:nvPr/>
        </p:nvSpPr>
        <p:spPr bwMode="auto">
          <a:xfrm>
            <a:off x="1060450" y="1600200"/>
            <a:ext cx="70866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Analiza las siguientes simulaciones para comprender la relación del ciclo </a:t>
            </a:r>
            <a:r>
              <a:rPr lang="es-ES_tradnl" sz="2800" b="1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 con los arreglos.</a:t>
            </a:r>
            <a:endParaRPr lang="es-ES" dirty="0">
              <a:solidFill>
                <a:schemeClr val="bg2">
                  <a:lumMod val="2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77403" y="131762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789040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158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4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5082" y="1167771"/>
            <a:ext cx="8337395" cy="1468507"/>
          </a:xfrm>
        </p:spPr>
        <p:txBody>
          <a:bodyPr>
            <a:normAutofit/>
          </a:bodyPr>
          <a:lstStyle/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función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inicializa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que recibe un arreglo vacío y crea el contenido de cada localidad del arreglo con su número de casilla haciendo uso del 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método </a:t>
            </a:r>
            <a:r>
              <a:rPr lang="es-ES_tradnl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append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eaLnBrk="1" hangingPunct="1">
              <a:buNone/>
            </a:pPr>
            <a:endParaRPr lang="es-ES_tradnl" sz="12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5828" name="Group 4"/>
          <p:cNvGrpSpPr>
            <a:grpSpLocks/>
          </p:cNvGrpSpPr>
          <p:nvPr/>
        </p:nvGrpSpPr>
        <p:grpSpPr bwMode="auto">
          <a:xfrm>
            <a:off x="4035425" y="4388368"/>
            <a:ext cx="5013325" cy="900112"/>
            <a:chOff x="2458" y="3321"/>
            <a:chExt cx="3158" cy="567"/>
          </a:xfrm>
        </p:grpSpPr>
        <p:grpSp>
          <p:nvGrpSpPr>
            <p:cNvPr id="22920" name="Group 5"/>
            <p:cNvGrpSpPr>
              <a:grpSpLocks/>
            </p:cNvGrpSpPr>
            <p:nvPr/>
          </p:nvGrpSpPr>
          <p:grpSpPr bwMode="auto">
            <a:xfrm>
              <a:off x="2736" y="3336"/>
              <a:ext cx="2880" cy="288"/>
              <a:chOff x="2736" y="2688"/>
              <a:chExt cx="2880" cy="288"/>
            </a:xfrm>
          </p:grpSpPr>
          <p:sp>
            <p:nvSpPr>
              <p:cNvPr id="22932" name="Rectangle 6"/>
              <p:cNvSpPr>
                <a:spLocks noChangeArrowheads="1"/>
              </p:cNvSpPr>
              <p:nvPr/>
            </p:nvSpPr>
            <p:spPr bwMode="auto">
              <a:xfrm>
                <a:off x="273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3" name="Rectangle 7"/>
              <p:cNvSpPr>
                <a:spLocks noChangeArrowheads="1"/>
              </p:cNvSpPr>
              <p:nvPr/>
            </p:nvSpPr>
            <p:spPr bwMode="auto">
              <a:xfrm>
                <a:off x="302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4" name="Rectangle 8"/>
              <p:cNvSpPr>
                <a:spLocks noChangeArrowheads="1"/>
              </p:cNvSpPr>
              <p:nvPr/>
            </p:nvSpPr>
            <p:spPr bwMode="auto">
              <a:xfrm>
                <a:off x="331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5" name="Rectangle 9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6" name="Rectangle 10"/>
              <p:cNvSpPr>
                <a:spLocks noChangeArrowheads="1"/>
              </p:cNvSpPr>
              <p:nvPr/>
            </p:nvSpPr>
            <p:spPr bwMode="auto">
              <a:xfrm>
                <a:off x="388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7" name="Rectangle 11"/>
              <p:cNvSpPr>
                <a:spLocks noChangeArrowheads="1"/>
              </p:cNvSpPr>
              <p:nvPr/>
            </p:nvSpPr>
            <p:spPr bwMode="auto">
              <a:xfrm>
                <a:off x="417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8" name="Rectangle 12"/>
              <p:cNvSpPr>
                <a:spLocks noChangeArrowheads="1"/>
              </p:cNvSpPr>
              <p:nvPr/>
            </p:nvSpPr>
            <p:spPr bwMode="auto">
              <a:xfrm>
                <a:off x="446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9" name="Rectangle 13"/>
              <p:cNvSpPr>
                <a:spLocks noChangeArrowheads="1"/>
              </p:cNvSpPr>
              <p:nvPr/>
            </p:nvSpPr>
            <p:spPr bwMode="auto">
              <a:xfrm>
                <a:off x="532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0" name="Rectangle 14"/>
              <p:cNvSpPr>
                <a:spLocks noChangeArrowheads="1"/>
              </p:cNvSpPr>
              <p:nvPr/>
            </p:nvSpPr>
            <p:spPr bwMode="auto">
              <a:xfrm>
                <a:off x="475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1" name="Rectangle 15"/>
              <p:cNvSpPr>
                <a:spLocks noChangeArrowheads="1"/>
              </p:cNvSpPr>
              <p:nvPr/>
            </p:nvSpPr>
            <p:spPr bwMode="auto">
              <a:xfrm>
                <a:off x="504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sp>
          <p:nvSpPr>
            <p:cNvPr id="22921" name="Rectangle 16"/>
            <p:cNvSpPr>
              <a:spLocks noChangeArrowheads="1"/>
            </p:cNvSpPr>
            <p:nvPr/>
          </p:nvSpPr>
          <p:spPr bwMode="auto">
            <a:xfrm>
              <a:off x="273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22" name="Rectangle 17"/>
            <p:cNvSpPr>
              <a:spLocks noChangeArrowheads="1"/>
            </p:cNvSpPr>
            <p:nvPr/>
          </p:nvSpPr>
          <p:spPr bwMode="auto">
            <a:xfrm>
              <a:off x="302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23" name="Rectangle 18"/>
            <p:cNvSpPr>
              <a:spLocks noChangeArrowheads="1"/>
            </p:cNvSpPr>
            <p:nvPr/>
          </p:nvSpPr>
          <p:spPr bwMode="auto">
            <a:xfrm>
              <a:off x="331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24" name="Rectangle 19"/>
            <p:cNvSpPr>
              <a:spLocks noChangeArrowheads="1"/>
            </p:cNvSpPr>
            <p:nvPr/>
          </p:nvSpPr>
          <p:spPr bwMode="auto">
            <a:xfrm>
              <a:off x="360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25" name="Rectangle 20"/>
            <p:cNvSpPr>
              <a:spLocks noChangeArrowheads="1"/>
            </p:cNvSpPr>
            <p:nvPr/>
          </p:nvSpPr>
          <p:spPr bwMode="auto">
            <a:xfrm>
              <a:off x="388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26" name="Rectangle 21"/>
            <p:cNvSpPr>
              <a:spLocks noChangeArrowheads="1"/>
            </p:cNvSpPr>
            <p:nvPr/>
          </p:nvSpPr>
          <p:spPr bwMode="auto">
            <a:xfrm>
              <a:off x="417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27" name="Rectangle 22"/>
            <p:cNvSpPr>
              <a:spLocks noChangeArrowheads="1"/>
            </p:cNvSpPr>
            <p:nvPr/>
          </p:nvSpPr>
          <p:spPr bwMode="auto">
            <a:xfrm>
              <a:off x="446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28" name="Rectangle 23"/>
            <p:cNvSpPr>
              <a:spLocks noChangeArrowheads="1"/>
            </p:cNvSpPr>
            <p:nvPr/>
          </p:nvSpPr>
          <p:spPr bwMode="auto">
            <a:xfrm>
              <a:off x="532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29" name="Rectangle 24"/>
            <p:cNvSpPr>
              <a:spLocks noChangeArrowheads="1"/>
            </p:cNvSpPr>
            <p:nvPr/>
          </p:nvSpPr>
          <p:spPr bwMode="auto">
            <a:xfrm>
              <a:off x="475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30" name="Rectangle 25"/>
            <p:cNvSpPr>
              <a:spLocks noChangeArrowheads="1"/>
            </p:cNvSpPr>
            <p:nvPr/>
          </p:nvSpPr>
          <p:spPr bwMode="auto">
            <a:xfrm>
              <a:off x="504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31" name="Text Box 26"/>
            <p:cNvSpPr txBox="1">
              <a:spLocks noChangeArrowheads="1"/>
            </p:cNvSpPr>
            <p:nvPr/>
          </p:nvSpPr>
          <p:spPr bwMode="auto">
            <a:xfrm>
              <a:off x="2458" y="332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</p:grpSp>
      <p:grpSp>
        <p:nvGrpSpPr>
          <p:cNvPr id="205851" name="Group 27"/>
          <p:cNvGrpSpPr>
            <a:grpSpLocks/>
          </p:cNvGrpSpPr>
          <p:nvPr/>
        </p:nvGrpSpPr>
        <p:grpSpPr bwMode="auto">
          <a:xfrm>
            <a:off x="4035425" y="3440630"/>
            <a:ext cx="5013325" cy="1847850"/>
            <a:chOff x="-1488" y="2736"/>
            <a:chExt cx="3158" cy="1164"/>
          </a:xfrm>
        </p:grpSpPr>
        <p:sp>
          <p:nvSpPr>
            <p:cNvPr id="22897" name="Rectangle 28"/>
            <p:cNvSpPr>
              <a:spLocks noChangeArrowheads="1"/>
            </p:cNvSpPr>
            <p:nvPr/>
          </p:nvSpPr>
          <p:spPr bwMode="auto">
            <a:xfrm>
              <a:off x="-121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8" name="Rectangle 29"/>
            <p:cNvSpPr>
              <a:spLocks noChangeArrowheads="1"/>
            </p:cNvSpPr>
            <p:nvPr/>
          </p:nvSpPr>
          <p:spPr bwMode="auto">
            <a:xfrm>
              <a:off x="-92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9" name="Rectangle 30"/>
            <p:cNvSpPr>
              <a:spLocks noChangeArrowheads="1"/>
            </p:cNvSpPr>
            <p:nvPr/>
          </p:nvSpPr>
          <p:spPr bwMode="auto">
            <a:xfrm>
              <a:off x="-63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0" name="Rectangle 31"/>
            <p:cNvSpPr>
              <a:spLocks noChangeArrowheads="1"/>
            </p:cNvSpPr>
            <p:nvPr/>
          </p:nvSpPr>
          <p:spPr bwMode="auto">
            <a:xfrm>
              <a:off x="-34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1" name="Rectangle 32"/>
            <p:cNvSpPr>
              <a:spLocks noChangeArrowheads="1"/>
            </p:cNvSpPr>
            <p:nvPr/>
          </p:nvSpPr>
          <p:spPr bwMode="auto">
            <a:xfrm>
              <a:off x="-5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2" name="Rectangle 33"/>
            <p:cNvSpPr>
              <a:spLocks noChangeArrowheads="1"/>
            </p:cNvSpPr>
            <p:nvPr/>
          </p:nvSpPr>
          <p:spPr bwMode="auto">
            <a:xfrm>
              <a:off x="23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3" name="Rectangle 34"/>
            <p:cNvSpPr>
              <a:spLocks noChangeArrowheads="1"/>
            </p:cNvSpPr>
            <p:nvPr/>
          </p:nvSpPr>
          <p:spPr bwMode="auto">
            <a:xfrm>
              <a:off x="51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4" name="Rectangle 35"/>
            <p:cNvSpPr>
              <a:spLocks noChangeArrowheads="1"/>
            </p:cNvSpPr>
            <p:nvPr/>
          </p:nvSpPr>
          <p:spPr bwMode="auto">
            <a:xfrm>
              <a:off x="138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5" name="Rectangle 36"/>
            <p:cNvSpPr>
              <a:spLocks noChangeArrowheads="1"/>
            </p:cNvSpPr>
            <p:nvPr/>
          </p:nvSpPr>
          <p:spPr bwMode="auto">
            <a:xfrm>
              <a:off x="80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6" name="Rectangle 37"/>
            <p:cNvSpPr>
              <a:spLocks noChangeArrowheads="1"/>
            </p:cNvSpPr>
            <p:nvPr/>
          </p:nvSpPr>
          <p:spPr bwMode="auto">
            <a:xfrm>
              <a:off x="109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7" name="Rectangle 38"/>
            <p:cNvSpPr>
              <a:spLocks noChangeArrowheads="1"/>
            </p:cNvSpPr>
            <p:nvPr/>
          </p:nvSpPr>
          <p:spPr bwMode="auto">
            <a:xfrm>
              <a:off x="-121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08" name="Rectangle 39"/>
            <p:cNvSpPr>
              <a:spLocks noChangeArrowheads="1"/>
            </p:cNvSpPr>
            <p:nvPr/>
          </p:nvSpPr>
          <p:spPr bwMode="auto">
            <a:xfrm>
              <a:off x="-92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09" name="Rectangle 40"/>
            <p:cNvSpPr>
              <a:spLocks noChangeArrowheads="1"/>
            </p:cNvSpPr>
            <p:nvPr/>
          </p:nvSpPr>
          <p:spPr bwMode="auto">
            <a:xfrm>
              <a:off x="-63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10" name="Rectangle 41"/>
            <p:cNvSpPr>
              <a:spLocks noChangeArrowheads="1"/>
            </p:cNvSpPr>
            <p:nvPr/>
          </p:nvSpPr>
          <p:spPr bwMode="auto">
            <a:xfrm>
              <a:off x="-34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11" name="Rectangle 42"/>
            <p:cNvSpPr>
              <a:spLocks noChangeArrowheads="1"/>
            </p:cNvSpPr>
            <p:nvPr/>
          </p:nvSpPr>
          <p:spPr bwMode="auto">
            <a:xfrm>
              <a:off x="-5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12" name="Rectangle 43"/>
            <p:cNvSpPr>
              <a:spLocks noChangeArrowheads="1"/>
            </p:cNvSpPr>
            <p:nvPr/>
          </p:nvSpPr>
          <p:spPr bwMode="auto">
            <a:xfrm>
              <a:off x="23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13" name="Rectangle 44"/>
            <p:cNvSpPr>
              <a:spLocks noChangeArrowheads="1"/>
            </p:cNvSpPr>
            <p:nvPr/>
          </p:nvSpPr>
          <p:spPr bwMode="auto">
            <a:xfrm>
              <a:off x="51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14" name="Rectangle 45"/>
            <p:cNvSpPr>
              <a:spLocks noChangeArrowheads="1"/>
            </p:cNvSpPr>
            <p:nvPr/>
          </p:nvSpPr>
          <p:spPr bwMode="auto">
            <a:xfrm>
              <a:off x="138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15" name="Rectangle 46"/>
            <p:cNvSpPr>
              <a:spLocks noChangeArrowheads="1"/>
            </p:cNvSpPr>
            <p:nvPr/>
          </p:nvSpPr>
          <p:spPr bwMode="auto">
            <a:xfrm>
              <a:off x="80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16" name="Rectangle 47"/>
            <p:cNvSpPr>
              <a:spLocks noChangeArrowheads="1"/>
            </p:cNvSpPr>
            <p:nvPr/>
          </p:nvSpPr>
          <p:spPr bwMode="auto">
            <a:xfrm>
              <a:off x="109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17" name="Text Box 48"/>
            <p:cNvSpPr txBox="1">
              <a:spLocks noChangeArrowheads="1"/>
            </p:cNvSpPr>
            <p:nvPr/>
          </p:nvSpPr>
          <p:spPr bwMode="auto">
            <a:xfrm>
              <a:off x="-1488" y="333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918" name="Line 49"/>
            <p:cNvSpPr>
              <a:spLocks noChangeShapeType="1"/>
            </p:cNvSpPr>
            <p:nvPr/>
          </p:nvSpPr>
          <p:spPr bwMode="auto">
            <a:xfrm>
              <a:off x="-1066" y="298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19" name="Text Box 50"/>
            <p:cNvSpPr txBox="1">
              <a:spLocks noChangeArrowheads="1"/>
            </p:cNvSpPr>
            <p:nvPr/>
          </p:nvSpPr>
          <p:spPr bwMode="auto">
            <a:xfrm>
              <a:off x="-1236" y="273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i=0</a:t>
              </a:r>
            </a:p>
          </p:txBody>
        </p:sp>
      </p:grpSp>
      <p:sp>
        <p:nvSpPr>
          <p:cNvPr id="22534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grpSp>
        <p:nvGrpSpPr>
          <p:cNvPr id="205876" name="Group 52"/>
          <p:cNvGrpSpPr>
            <a:grpSpLocks/>
          </p:cNvGrpSpPr>
          <p:nvPr/>
        </p:nvGrpSpPr>
        <p:grpSpPr bwMode="auto">
          <a:xfrm>
            <a:off x="4035425" y="3440630"/>
            <a:ext cx="5013325" cy="1847850"/>
            <a:chOff x="-1248" y="1056"/>
            <a:chExt cx="3158" cy="1164"/>
          </a:xfrm>
        </p:grpSpPr>
        <p:sp>
          <p:nvSpPr>
            <p:cNvPr id="22872" name="Rectangle 53"/>
            <p:cNvSpPr>
              <a:spLocks noChangeArrowheads="1"/>
            </p:cNvSpPr>
            <p:nvPr/>
          </p:nvSpPr>
          <p:spPr bwMode="auto">
            <a:xfrm>
              <a:off x="-9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3" name="Rectangle 54"/>
            <p:cNvSpPr>
              <a:spLocks noChangeArrowheads="1"/>
            </p:cNvSpPr>
            <p:nvPr/>
          </p:nvSpPr>
          <p:spPr bwMode="auto">
            <a:xfrm>
              <a:off x="-6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4" name="Rectangle 55"/>
            <p:cNvSpPr>
              <a:spLocks noChangeArrowheads="1"/>
            </p:cNvSpPr>
            <p:nvPr/>
          </p:nvSpPr>
          <p:spPr bwMode="auto">
            <a:xfrm>
              <a:off x="-39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5" name="Rectangle 56"/>
            <p:cNvSpPr>
              <a:spLocks noChangeArrowheads="1"/>
            </p:cNvSpPr>
            <p:nvPr/>
          </p:nvSpPr>
          <p:spPr bwMode="auto">
            <a:xfrm>
              <a:off x="-10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6" name="Rectangle 57"/>
            <p:cNvSpPr>
              <a:spLocks noChangeArrowheads="1"/>
            </p:cNvSpPr>
            <p:nvPr/>
          </p:nvSpPr>
          <p:spPr bwMode="auto">
            <a:xfrm>
              <a:off x="1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7" name="Rectangle 58"/>
            <p:cNvSpPr>
              <a:spLocks noChangeArrowheads="1"/>
            </p:cNvSpPr>
            <p:nvPr/>
          </p:nvSpPr>
          <p:spPr bwMode="auto">
            <a:xfrm>
              <a:off x="4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8" name="Rectangle 59"/>
            <p:cNvSpPr>
              <a:spLocks noChangeArrowheads="1"/>
            </p:cNvSpPr>
            <p:nvPr/>
          </p:nvSpPr>
          <p:spPr bwMode="auto">
            <a:xfrm>
              <a:off x="758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9" name="Rectangle 60"/>
            <p:cNvSpPr>
              <a:spLocks noChangeArrowheads="1"/>
            </p:cNvSpPr>
            <p:nvPr/>
          </p:nvSpPr>
          <p:spPr bwMode="auto">
            <a:xfrm>
              <a:off x="162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0" name="Rectangle 61"/>
            <p:cNvSpPr>
              <a:spLocks noChangeArrowheads="1"/>
            </p:cNvSpPr>
            <p:nvPr/>
          </p:nvSpPr>
          <p:spPr bwMode="auto">
            <a:xfrm>
              <a:off x="104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1" name="Rectangle 62"/>
            <p:cNvSpPr>
              <a:spLocks noChangeArrowheads="1"/>
            </p:cNvSpPr>
            <p:nvPr/>
          </p:nvSpPr>
          <p:spPr bwMode="auto">
            <a:xfrm>
              <a:off x="133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2" name="Rectangle 63"/>
            <p:cNvSpPr>
              <a:spLocks noChangeArrowheads="1"/>
            </p:cNvSpPr>
            <p:nvPr/>
          </p:nvSpPr>
          <p:spPr bwMode="auto">
            <a:xfrm>
              <a:off x="-9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83" name="Rectangle 64"/>
            <p:cNvSpPr>
              <a:spLocks noChangeArrowheads="1"/>
            </p:cNvSpPr>
            <p:nvPr/>
          </p:nvSpPr>
          <p:spPr bwMode="auto">
            <a:xfrm>
              <a:off x="-6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84" name="Rectangle 65"/>
            <p:cNvSpPr>
              <a:spLocks noChangeArrowheads="1"/>
            </p:cNvSpPr>
            <p:nvPr/>
          </p:nvSpPr>
          <p:spPr bwMode="auto">
            <a:xfrm>
              <a:off x="-39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85" name="Rectangle 66"/>
            <p:cNvSpPr>
              <a:spLocks noChangeArrowheads="1"/>
            </p:cNvSpPr>
            <p:nvPr/>
          </p:nvSpPr>
          <p:spPr bwMode="auto">
            <a:xfrm>
              <a:off x="-10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86" name="Rectangle 67"/>
            <p:cNvSpPr>
              <a:spLocks noChangeArrowheads="1"/>
            </p:cNvSpPr>
            <p:nvPr/>
          </p:nvSpPr>
          <p:spPr bwMode="auto">
            <a:xfrm>
              <a:off x="1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87" name="Rectangle 68"/>
            <p:cNvSpPr>
              <a:spLocks noChangeArrowheads="1"/>
            </p:cNvSpPr>
            <p:nvPr/>
          </p:nvSpPr>
          <p:spPr bwMode="auto">
            <a:xfrm>
              <a:off x="4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88" name="Rectangle 69"/>
            <p:cNvSpPr>
              <a:spLocks noChangeArrowheads="1"/>
            </p:cNvSpPr>
            <p:nvPr/>
          </p:nvSpPr>
          <p:spPr bwMode="auto">
            <a:xfrm>
              <a:off x="758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89" name="Rectangle 70"/>
            <p:cNvSpPr>
              <a:spLocks noChangeArrowheads="1"/>
            </p:cNvSpPr>
            <p:nvPr/>
          </p:nvSpPr>
          <p:spPr bwMode="auto">
            <a:xfrm>
              <a:off x="162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90" name="Rectangle 71"/>
            <p:cNvSpPr>
              <a:spLocks noChangeArrowheads="1"/>
            </p:cNvSpPr>
            <p:nvPr/>
          </p:nvSpPr>
          <p:spPr bwMode="auto">
            <a:xfrm>
              <a:off x="104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91" name="Rectangle 72"/>
            <p:cNvSpPr>
              <a:spLocks noChangeArrowheads="1"/>
            </p:cNvSpPr>
            <p:nvPr/>
          </p:nvSpPr>
          <p:spPr bwMode="auto">
            <a:xfrm>
              <a:off x="133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92" name="Text Box 73"/>
            <p:cNvSpPr txBox="1">
              <a:spLocks noChangeArrowheads="1"/>
            </p:cNvSpPr>
            <p:nvPr/>
          </p:nvSpPr>
          <p:spPr bwMode="auto">
            <a:xfrm>
              <a:off x="-1248" y="165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3" name="Text Box 74"/>
            <p:cNvSpPr txBox="1">
              <a:spLocks noChangeArrowheads="1"/>
            </p:cNvSpPr>
            <p:nvPr/>
          </p:nvSpPr>
          <p:spPr bwMode="auto">
            <a:xfrm>
              <a:off x="-996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94" name="Line 75"/>
            <p:cNvSpPr>
              <a:spLocks noChangeShapeType="1"/>
            </p:cNvSpPr>
            <p:nvPr/>
          </p:nvSpPr>
          <p:spPr bwMode="auto">
            <a:xfrm>
              <a:off x="-540" y="13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5" name="Text Box 76"/>
            <p:cNvSpPr txBox="1">
              <a:spLocks noChangeArrowheads="1"/>
            </p:cNvSpPr>
            <p:nvPr/>
          </p:nvSpPr>
          <p:spPr bwMode="auto">
            <a:xfrm>
              <a:off x="-710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96" name="Line 77"/>
            <p:cNvSpPr>
              <a:spLocks noChangeShapeType="1"/>
            </p:cNvSpPr>
            <p:nvPr/>
          </p:nvSpPr>
          <p:spPr bwMode="auto">
            <a:xfrm>
              <a:off x="-828" y="13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</p:grpSp>
      <p:grpSp>
        <p:nvGrpSpPr>
          <p:cNvPr id="205902" name="Group 78"/>
          <p:cNvGrpSpPr>
            <a:grpSpLocks/>
          </p:cNvGrpSpPr>
          <p:nvPr/>
        </p:nvGrpSpPr>
        <p:grpSpPr bwMode="auto">
          <a:xfrm>
            <a:off x="4038600" y="3440630"/>
            <a:ext cx="5105400" cy="1847850"/>
            <a:chOff x="-3504" y="2640"/>
            <a:chExt cx="3216" cy="1164"/>
          </a:xfrm>
        </p:grpSpPr>
        <p:sp>
          <p:nvSpPr>
            <p:cNvPr id="22831" name="Rectangle 79"/>
            <p:cNvSpPr>
              <a:spLocks noChangeArrowheads="1"/>
            </p:cNvSpPr>
            <p:nvPr/>
          </p:nvSpPr>
          <p:spPr bwMode="auto">
            <a:xfrm>
              <a:off x="-322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2" name="Rectangle 80"/>
            <p:cNvSpPr>
              <a:spLocks noChangeArrowheads="1"/>
            </p:cNvSpPr>
            <p:nvPr/>
          </p:nvSpPr>
          <p:spPr bwMode="auto">
            <a:xfrm>
              <a:off x="-293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3" name="Rectangle 81"/>
            <p:cNvSpPr>
              <a:spLocks noChangeArrowheads="1"/>
            </p:cNvSpPr>
            <p:nvPr/>
          </p:nvSpPr>
          <p:spPr bwMode="auto">
            <a:xfrm>
              <a:off x="-265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4" name="Rectangle 82"/>
            <p:cNvSpPr>
              <a:spLocks noChangeArrowheads="1"/>
            </p:cNvSpPr>
            <p:nvPr/>
          </p:nvSpPr>
          <p:spPr bwMode="auto">
            <a:xfrm>
              <a:off x="-236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5" name="Rectangle 83"/>
            <p:cNvSpPr>
              <a:spLocks noChangeArrowheads="1"/>
            </p:cNvSpPr>
            <p:nvPr/>
          </p:nvSpPr>
          <p:spPr bwMode="auto">
            <a:xfrm>
              <a:off x="-207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6" name="Rectangle 84"/>
            <p:cNvSpPr>
              <a:spLocks noChangeArrowheads="1"/>
            </p:cNvSpPr>
            <p:nvPr/>
          </p:nvSpPr>
          <p:spPr bwMode="auto">
            <a:xfrm>
              <a:off x="-178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7" name="Rectangle 85"/>
            <p:cNvSpPr>
              <a:spLocks noChangeArrowheads="1"/>
            </p:cNvSpPr>
            <p:nvPr/>
          </p:nvSpPr>
          <p:spPr bwMode="auto">
            <a:xfrm>
              <a:off x="-149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8" name="Rectangle 86"/>
            <p:cNvSpPr>
              <a:spLocks noChangeArrowheads="1"/>
            </p:cNvSpPr>
            <p:nvPr/>
          </p:nvSpPr>
          <p:spPr bwMode="auto">
            <a:xfrm>
              <a:off x="-63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9" name="Rectangle 87"/>
            <p:cNvSpPr>
              <a:spLocks noChangeArrowheads="1"/>
            </p:cNvSpPr>
            <p:nvPr/>
          </p:nvSpPr>
          <p:spPr bwMode="auto">
            <a:xfrm>
              <a:off x="-121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0" name="Rectangle 88"/>
            <p:cNvSpPr>
              <a:spLocks noChangeArrowheads="1"/>
            </p:cNvSpPr>
            <p:nvPr/>
          </p:nvSpPr>
          <p:spPr bwMode="auto">
            <a:xfrm>
              <a:off x="-92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1" name="Rectangle 89"/>
            <p:cNvSpPr>
              <a:spLocks noChangeArrowheads="1"/>
            </p:cNvSpPr>
            <p:nvPr/>
          </p:nvSpPr>
          <p:spPr bwMode="auto">
            <a:xfrm>
              <a:off x="-322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42" name="Rectangle 90"/>
            <p:cNvSpPr>
              <a:spLocks noChangeArrowheads="1"/>
            </p:cNvSpPr>
            <p:nvPr/>
          </p:nvSpPr>
          <p:spPr bwMode="auto">
            <a:xfrm>
              <a:off x="-293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43" name="Rectangle 91"/>
            <p:cNvSpPr>
              <a:spLocks noChangeArrowheads="1"/>
            </p:cNvSpPr>
            <p:nvPr/>
          </p:nvSpPr>
          <p:spPr bwMode="auto">
            <a:xfrm>
              <a:off x="-265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44" name="Rectangle 92"/>
            <p:cNvSpPr>
              <a:spLocks noChangeArrowheads="1"/>
            </p:cNvSpPr>
            <p:nvPr/>
          </p:nvSpPr>
          <p:spPr bwMode="auto">
            <a:xfrm>
              <a:off x="-236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45" name="Rectangle 93"/>
            <p:cNvSpPr>
              <a:spLocks noChangeArrowheads="1"/>
            </p:cNvSpPr>
            <p:nvPr/>
          </p:nvSpPr>
          <p:spPr bwMode="auto">
            <a:xfrm>
              <a:off x="-207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46" name="Rectangle 94"/>
            <p:cNvSpPr>
              <a:spLocks noChangeArrowheads="1"/>
            </p:cNvSpPr>
            <p:nvPr/>
          </p:nvSpPr>
          <p:spPr bwMode="auto">
            <a:xfrm>
              <a:off x="-178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47" name="Rectangle 95"/>
            <p:cNvSpPr>
              <a:spLocks noChangeArrowheads="1"/>
            </p:cNvSpPr>
            <p:nvPr/>
          </p:nvSpPr>
          <p:spPr bwMode="auto">
            <a:xfrm>
              <a:off x="-149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48" name="Rectangle 96"/>
            <p:cNvSpPr>
              <a:spLocks noChangeArrowheads="1"/>
            </p:cNvSpPr>
            <p:nvPr/>
          </p:nvSpPr>
          <p:spPr bwMode="auto">
            <a:xfrm>
              <a:off x="-63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49" name="Rectangle 97"/>
            <p:cNvSpPr>
              <a:spLocks noChangeArrowheads="1"/>
            </p:cNvSpPr>
            <p:nvPr/>
          </p:nvSpPr>
          <p:spPr bwMode="auto">
            <a:xfrm>
              <a:off x="-121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50" name="Rectangle 98"/>
            <p:cNvSpPr>
              <a:spLocks noChangeArrowheads="1"/>
            </p:cNvSpPr>
            <p:nvPr/>
          </p:nvSpPr>
          <p:spPr bwMode="auto">
            <a:xfrm>
              <a:off x="-92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51" name="Text Box 99"/>
            <p:cNvSpPr txBox="1">
              <a:spLocks noChangeArrowheads="1"/>
            </p:cNvSpPr>
            <p:nvPr/>
          </p:nvSpPr>
          <p:spPr bwMode="auto">
            <a:xfrm>
              <a:off x="-3504" y="323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52" name="Text Box 100"/>
            <p:cNvSpPr txBox="1">
              <a:spLocks noChangeArrowheads="1"/>
            </p:cNvSpPr>
            <p:nvPr/>
          </p:nvSpPr>
          <p:spPr bwMode="auto">
            <a:xfrm>
              <a:off x="-3252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53" name="Line 101"/>
            <p:cNvSpPr>
              <a:spLocks noChangeShapeType="1"/>
            </p:cNvSpPr>
            <p:nvPr/>
          </p:nvSpPr>
          <p:spPr bwMode="auto">
            <a:xfrm>
              <a:off x="-2796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4" name="Text Box 102"/>
            <p:cNvSpPr txBox="1">
              <a:spLocks noChangeArrowheads="1"/>
            </p:cNvSpPr>
            <p:nvPr/>
          </p:nvSpPr>
          <p:spPr bwMode="auto">
            <a:xfrm>
              <a:off x="-2966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55" name="Line 103"/>
            <p:cNvSpPr>
              <a:spLocks noChangeShapeType="1"/>
            </p:cNvSpPr>
            <p:nvPr/>
          </p:nvSpPr>
          <p:spPr bwMode="auto">
            <a:xfrm>
              <a:off x="-3084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6" name="Line 104"/>
            <p:cNvSpPr>
              <a:spLocks noChangeShapeType="1"/>
            </p:cNvSpPr>
            <p:nvPr/>
          </p:nvSpPr>
          <p:spPr bwMode="auto">
            <a:xfrm>
              <a:off x="-2508" y="2892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7" name="Text Box 105"/>
            <p:cNvSpPr txBox="1">
              <a:spLocks noChangeArrowheads="1"/>
            </p:cNvSpPr>
            <p:nvPr/>
          </p:nvSpPr>
          <p:spPr bwMode="auto">
            <a:xfrm>
              <a:off x="-2678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58" name="Line 106"/>
            <p:cNvSpPr>
              <a:spLocks noChangeShapeType="1"/>
            </p:cNvSpPr>
            <p:nvPr/>
          </p:nvSpPr>
          <p:spPr bwMode="auto">
            <a:xfrm>
              <a:off x="-2220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9" name="Text Box 107"/>
            <p:cNvSpPr txBox="1">
              <a:spLocks noChangeArrowheads="1"/>
            </p:cNvSpPr>
            <p:nvPr/>
          </p:nvSpPr>
          <p:spPr bwMode="auto">
            <a:xfrm>
              <a:off x="-2390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60" name="Line 108"/>
            <p:cNvSpPr>
              <a:spLocks noChangeShapeType="1"/>
            </p:cNvSpPr>
            <p:nvPr/>
          </p:nvSpPr>
          <p:spPr bwMode="auto">
            <a:xfrm>
              <a:off x="-1932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1" name="Text Box 109"/>
            <p:cNvSpPr txBox="1">
              <a:spLocks noChangeArrowheads="1"/>
            </p:cNvSpPr>
            <p:nvPr/>
          </p:nvSpPr>
          <p:spPr bwMode="auto">
            <a:xfrm>
              <a:off x="-2102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62" name="Line 110"/>
            <p:cNvSpPr>
              <a:spLocks noChangeShapeType="1"/>
            </p:cNvSpPr>
            <p:nvPr/>
          </p:nvSpPr>
          <p:spPr bwMode="auto">
            <a:xfrm>
              <a:off x="-1644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3" name="Text Box 111"/>
            <p:cNvSpPr txBox="1">
              <a:spLocks noChangeArrowheads="1"/>
            </p:cNvSpPr>
            <p:nvPr/>
          </p:nvSpPr>
          <p:spPr bwMode="auto">
            <a:xfrm>
              <a:off x="-1814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64" name="Line 112"/>
            <p:cNvSpPr>
              <a:spLocks noChangeShapeType="1"/>
            </p:cNvSpPr>
            <p:nvPr/>
          </p:nvSpPr>
          <p:spPr bwMode="auto">
            <a:xfrm>
              <a:off x="-1356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5" name="Text Box 113"/>
            <p:cNvSpPr txBox="1">
              <a:spLocks noChangeArrowheads="1"/>
            </p:cNvSpPr>
            <p:nvPr/>
          </p:nvSpPr>
          <p:spPr bwMode="auto">
            <a:xfrm>
              <a:off x="-1526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66" name="Line 114"/>
            <p:cNvSpPr>
              <a:spLocks noChangeShapeType="1"/>
            </p:cNvSpPr>
            <p:nvPr/>
          </p:nvSpPr>
          <p:spPr bwMode="auto">
            <a:xfrm>
              <a:off x="-1068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7" name="Text Box 115"/>
            <p:cNvSpPr txBox="1">
              <a:spLocks noChangeArrowheads="1"/>
            </p:cNvSpPr>
            <p:nvPr/>
          </p:nvSpPr>
          <p:spPr bwMode="auto">
            <a:xfrm>
              <a:off x="-1238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68" name="Line 116"/>
            <p:cNvSpPr>
              <a:spLocks noChangeShapeType="1"/>
            </p:cNvSpPr>
            <p:nvPr/>
          </p:nvSpPr>
          <p:spPr bwMode="auto">
            <a:xfrm>
              <a:off x="-780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9" name="Text Box 117"/>
            <p:cNvSpPr txBox="1">
              <a:spLocks noChangeArrowheads="1"/>
            </p:cNvSpPr>
            <p:nvPr/>
          </p:nvSpPr>
          <p:spPr bwMode="auto">
            <a:xfrm>
              <a:off x="-950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70" name="Line 118"/>
            <p:cNvSpPr>
              <a:spLocks noChangeShapeType="1"/>
            </p:cNvSpPr>
            <p:nvPr/>
          </p:nvSpPr>
          <p:spPr bwMode="auto">
            <a:xfrm>
              <a:off x="-492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1" name="Text Box 119"/>
            <p:cNvSpPr txBox="1">
              <a:spLocks noChangeArrowheads="1"/>
            </p:cNvSpPr>
            <p:nvPr/>
          </p:nvSpPr>
          <p:spPr bwMode="auto">
            <a:xfrm>
              <a:off x="-662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44" name="Group 120"/>
          <p:cNvGrpSpPr>
            <a:grpSpLocks/>
          </p:cNvGrpSpPr>
          <p:nvPr/>
        </p:nvGrpSpPr>
        <p:grpSpPr bwMode="auto">
          <a:xfrm>
            <a:off x="4038600" y="3440630"/>
            <a:ext cx="5105400" cy="1847850"/>
            <a:chOff x="-3216" y="2592"/>
            <a:chExt cx="3216" cy="1164"/>
          </a:xfrm>
        </p:grpSpPr>
        <p:sp>
          <p:nvSpPr>
            <p:cNvPr id="22790" name="Rectangle 121"/>
            <p:cNvSpPr>
              <a:spLocks noChangeArrowheads="1"/>
            </p:cNvSpPr>
            <p:nvPr/>
          </p:nvSpPr>
          <p:spPr bwMode="auto">
            <a:xfrm>
              <a:off x="-293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1" name="Rectangle 122"/>
            <p:cNvSpPr>
              <a:spLocks noChangeArrowheads="1"/>
            </p:cNvSpPr>
            <p:nvPr/>
          </p:nvSpPr>
          <p:spPr bwMode="auto">
            <a:xfrm>
              <a:off x="-265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2" name="Rectangle 123"/>
            <p:cNvSpPr>
              <a:spLocks noChangeArrowheads="1"/>
            </p:cNvSpPr>
            <p:nvPr/>
          </p:nvSpPr>
          <p:spPr bwMode="auto">
            <a:xfrm>
              <a:off x="-236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3" name="Rectangle 124"/>
            <p:cNvSpPr>
              <a:spLocks noChangeArrowheads="1"/>
            </p:cNvSpPr>
            <p:nvPr/>
          </p:nvSpPr>
          <p:spPr bwMode="auto">
            <a:xfrm>
              <a:off x="-207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4" name="Rectangle 125"/>
            <p:cNvSpPr>
              <a:spLocks noChangeArrowheads="1"/>
            </p:cNvSpPr>
            <p:nvPr/>
          </p:nvSpPr>
          <p:spPr bwMode="auto">
            <a:xfrm>
              <a:off x="-178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5" name="Rectangle 126"/>
            <p:cNvSpPr>
              <a:spLocks noChangeArrowheads="1"/>
            </p:cNvSpPr>
            <p:nvPr/>
          </p:nvSpPr>
          <p:spPr bwMode="auto">
            <a:xfrm>
              <a:off x="-149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6" name="Rectangle 127"/>
            <p:cNvSpPr>
              <a:spLocks noChangeArrowheads="1"/>
            </p:cNvSpPr>
            <p:nvPr/>
          </p:nvSpPr>
          <p:spPr bwMode="auto">
            <a:xfrm>
              <a:off x="-121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7" name="Rectangle 128"/>
            <p:cNvSpPr>
              <a:spLocks noChangeArrowheads="1"/>
            </p:cNvSpPr>
            <p:nvPr/>
          </p:nvSpPr>
          <p:spPr bwMode="auto">
            <a:xfrm>
              <a:off x="-34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8" name="Rectangle 129"/>
            <p:cNvSpPr>
              <a:spLocks noChangeArrowheads="1"/>
            </p:cNvSpPr>
            <p:nvPr/>
          </p:nvSpPr>
          <p:spPr bwMode="auto">
            <a:xfrm>
              <a:off x="-92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9" name="Rectangle 130"/>
            <p:cNvSpPr>
              <a:spLocks noChangeArrowheads="1"/>
            </p:cNvSpPr>
            <p:nvPr/>
          </p:nvSpPr>
          <p:spPr bwMode="auto">
            <a:xfrm>
              <a:off x="-63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00" name="Rectangle 131"/>
            <p:cNvSpPr>
              <a:spLocks noChangeArrowheads="1"/>
            </p:cNvSpPr>
            <p:nvPr/>
          </p:nvSpPr>
          <p:spPr bwMode="auto">
            <a:xfrm>
              <a:off x="-293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01" name="Rectangle 132"/>
            <p:cNvSpPr>
              <a:spLocks noChangeArrowheads="1"/>
            </p:cNvSpPr>
            <p:nvPr/>
          </p:nvSpPr>
          <p:spPr bwMode="auto">
            <a:xfrm>
              <a:off x="-265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02" name="Rectangle 133"/>
            <p:cNvSpPr>
              <a:spLocks noChangeArrowheads="1"/>
            </p:cNvSpPr>
            <p:nvPr/>
          </p:nvSpPr>
          <p:spPr bwMode="auto">
            <a:xfrm>
              <a:off x="-236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03" name="Rectangle 134"/>
            <p:cNvSpPr>
              <a:spLocks noChangeArrowheads="1"/>
            </p:cNvSpPr>
            <p:nvPr/>
          </p:nvSpPr>
          <p:spPr bwMode="auto">
            <a:xfrm>
              <a:off x="-207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04" name="Rectangle 135"/>
            <p:cNvSpPr>
              <a:spLocks noChangeArrowheads="1"/>
            </p:cNvSpPr>
            <p:nvPr/>
          </p:nvSpPr>
          <p:spPr bwMode="auto">
            <a:xfrm>
              <a:off x="-178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05" name="Rectangle 136"/>
            <p:cNvSpPr>
              <a:spLocks noChangeArrowheads="1"/>
            </p:cNvSpPr>
            <p:nvPr/>
          </p:nvSpPr>
          <p:spPr bwMode="auto">
            <a:xfrm>
              <a:off x="-149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06" name="Rectangle 137"/>
            <p:cNvSpPr>
              <a:spLocks noChangeArrowheads="1"/>
            </p:cNvSpPr>
            <p:nvPr/>
          </p:nvSpPr>
          <p:spPr bwMode="auto">
            <a:xfrm>
              <a:off x="-121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07" name="Rectangle 138"/>
            <p:cNvSpPr>
              <a:spLocks noChangeArrowheads="1"/>
            </p:cNvSpPr>
            <p:nvPr/>
          </p:nvSpPr>
          <p:spPr bwMode="auto">
            <a:xfrm>
              <a:off x="-34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08" name="Rectangle 139"/>
            <p:cNvSpPr>
              <a:spLocks noChangeArrowheads="1"/>
            </p:cNvSpPr>
            <p:nvPr/>
          </p:nvSpPr>
          <p:spPr bwMode="auto">
            <a:xfrm>
              <a:off x="-92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09" name="Rectangle 140"/>
            <p:cNvSpPr>
              <a:spLocks noChangeArrowheads="1"/>
            </p:cNvSpPr>
            <p:nvPr/>
          </p:nvSpPr>
          <p:spPr bwMode="auto">
            <a:xfrm>
              <a:off x="-63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10" name="Text Box 141"/>
            <p:cNvSpPr txBox="1">
              <a:spLocks noChangeArrowheads="1"/>
            </p:cNvSpPr>
            <p:nvPr/>
          </p:nvSpPr>
          <p:spPr bwMode="auto">
            <a:xfrm>
              <a:off x="-3216" y="318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11" name="Text Box 142"/>
            <p:cNvSpPr txBox="1">
              <a:spLocks noChangeArrowheads="1"/>
            </p:cNvSpPr>
            <p:nvPr/>
          </p:nvSpPr>
          <p:spPr bwMode="auto">
            <a:xfrm>
              <a:off x="-2964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12" name="Line 143"/>
            <p:cNvSpPr>
              <a:spLocks noChangeShapeType="1"/>
            </p:cNvSpPr>
            <p:nvPr/>
          </p:nvSpPr>
          <p:spPr bwMode="auto">
            <a:xfrm>
              <a:off x="-2508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3" name="Text Box 144"/>
            <p:cNvSpPr txBox="1">
              <a:spLocks noChangeArrowheads="1"/>
            </p:cNvSpPr>
            <p:nvPr/>
          </p:nvSpPr>
          <p:spPr bwMode="auto">
            <a:xfrm>
              <a:off x="-2678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14" name="Line 145"/>
            <p:cNvSpPr>
              <a:spLocks noChangeShapeType="1"/>
            </p:cNvSpPr>
            <p:nvPr/>
          </p:nvSpPr>
          <p:spPr bwMode="auto">
            <a:xfrm>
              <a:off x="-2796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5" name="Line 146"/>
            <p:cNvSpPr>
              <a:spLocks noChangeShapeType="1"/>
            </p:cNvSpPr>
            <p:nvPr/>
          </p:nvSpPr>
          <p:spPr bwMode="auto">
            <a:xfrm>
              <a:off x="-2220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6" name="Text Box 147"/>
            <p:cNvSpPr txBox="1">
              <a:spLocks noChangeArrowheads="1"/>
            </p:cNvSpPr>
            <p:nvPr/>
          </p:nvSpPr>
          <p:spPr bwMode="auto">
            <a:xfrm>
              <a:off x="-2390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17" name="Line 148"/>
            <p:cNvSpPr>
              <a:spLocks noChangeShapeType="1"/>
            </p:cNvSpPr>
            <p:nvPr/>
          </p:nvSpPr>
          <p:spPr bwMode="auto">
            <a:xfrm>
              <a:off x="-1932" y="2844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8" name="Text Box 149"/>
            <p:cNvSpPr txBox="1">
              <a:spLocks noChangeArrowheads="1"/>
            </p:cNvSpPr>
            <p:nvPr/>
          </p:nvSpPr>
          <p:spPr bwMode="auto">
            <a:xfrm>
              <a:off x="-2102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19" name="Line 150"/>
            <p:cNvSpPr>
              <a:spLocks noChangeShapeType="1"/>
            </p:cNvSpPr>
            <p:nvPr/>
          </p:nvSpPr>
          <p:spPr bwMode="auto">
            <a:xfrm>
              <a:off x="-1644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0" name="Text Box 151"/>
            <p:cNvSpPr txBox="1">
              <a:spLocks noChangeArrowheads="1"/>
            </p:cNvSpPr>
            <p:nvPr/>
          </p:nvSpPr>
          <p:spPr bwMode="auto">
            <a:xfrm>
              <a:off x="-1814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21" name="Line 152"/>
            <p:cNvSpPr>
              <a:spLocks noChangeShapeType="1"/>
            </p:cNvSpPr>
            <p:nvPr/>
          </p:nvSpPr>
          <p:spPr bwMode="auto">
            <a:xfrm>
              <a:off x="-1356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2" name="Text Box 153"/>
            <p:cNvSpPr txBox="1">
              <a:spLocks noChangeArrowheads="1"/>
            </p:cNvSpPr>
            <p:nvPr/>
          </p:nvSpPr>
          <p:spPr bwMode="auto">
            <a:xfrm>
              <a:off x="-1526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23" name="Line 154"/>
            <p:cNvSpPr>
              <a:spLocks noChangeShapeType="1"/>
            </p:cNvSpPr>
            <p:nvPr/>
          </p:nvSpPr>
          <p:spPr bwMode="auto">
            <a:xfrm>
              <a:off x="-1068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4" name="Text Box 155"/>
            <p:cNvSpPr txBox="1">
              <a:spLocks noChangeArrowheads="1"/>
            </p:cNvSpPr>
            <p:nvPr/>
          </p:nvSpPr>
          <p:spPr bwMode="auto">
            <a:xfrm>
              <a:off x="-1238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25" name="Line 156"/>
            <p:cNvSpPr>
              <a:spLocks noChangeShapeType="1"/>
            </p:cNvSpPr>
            <p:nvPr/>
          </p:nvSpPr>
          <p:spPr bwMode="auto">
            <a:xfrm>
              <a:off x="-780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6" name="Text Box 157"/>
            <p:cNvSpPr txBox="1">
              <a:spLocks noChangeArrowheads="1"/>
            </p:cNvSpPr>
            <p:nvPr/>
          </p:nvSpPr>
          <p:spPr bwMode="auto">
            <a:xfrm>
              <a:off x="-950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27" name="Line 158"/>
            <p:cNvSpPr>
              <a:spLocks noChangeShapeType="1"/>
            </p:cNvSpPr>
            <p:nvPr/>
          </p:nvSpPr>
          <p:spPr bwMode="auto">
            <a:xfrm>
              <a:off x="-492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8" name="Text Box 159"/>
            <p:cNvSpPr txBox="1">
              <a:spLocks noChangeArrowheads="1"/>
            </p:cNvSpPr>
            <p:nvPr/>
          </p:nvSpPr>
          <p:spPr bwMode="auto">
            <a:xfrm>
              <a:off x="-662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29" name="Line 160"/>
            <p:cNvSpPr>
              <a:spLocks noChangeShapeType="1"/>
            </p:cNvSpPr>
            <p:nvPr/>
          </p:nvSpPr>
          <p:spPr bwMode="auto">
            <a:xfrm>
              <a:off x="-204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0" name="Text Box 161"/>
            <p:cNvSpPr txBox="1">
              <a:spLocks noChangeArrowheads="1"/>
            </p:cNvSpPr>
            <p:nvPr/>
          </p:nvSpPr>
          <p:spPr bwMode="auto">
            <a:xfrm>
              <a:off x="-374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86" name="Group 162"/>
          <p:cNvGrpSpPr>
            <a:grpSpLocks/>
          </p:cNvGrpSpPr>
          <p:nvPr/>
        </p:nvGrpSpPr>
        <p:grpSpPr bwMode="auto">
          <a:xfrm>
            <a:off x="4038600" y="3440630"/>
            <a:ext cx="5105400" cy="1847850"/>
            <a:chOff x="-3408" y="1152"/>
            <a:chExt cx="3216" cy="1164"/>
          </a:xfrm>
        </p:grpSpPr>
        <p:sp>
          <p:nvSpPr>
            <p:cNvPr id="22749" name="Rectangle 163"/>
            <p:cNvSpPr>
              <a:spLocks noChangeArrowheads="1"/>
            </p:cNvSpPr>
            <p:nvPr/>
          </p:nvSpPr>
          <p:spPr bwMode="auto">
            <a:xfrm>
              <a:off x="-313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0" name="Rectangle 164"/>
            <p:cNvSpPr>
              <a:spLocks noChangeArrowheads="1"/>
            </p:cNvSpPr>
            <p:nvPr/>
          </p:nvSpPr>
          <p:spPr bwMode="auto">
            <a:xfrm>
              <a:off x="-284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1" name="Rectangle 165"/>
            <p:cNvSpPr>
              <a:spLocks noChangeArrowheads="1"/>
            </p:cNvSpPr>
            <p:nvPr/>
          </p:nvSpPr>
          <p:spPr bwMode="auto">
            <a:xfrm>
              <a:off x="-255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2" name="Rectangle 166"/>
            <p:cNvSpPr>
              <a:spLocks noChangeArrowheads="1"/>
            </p:cNvSpPr>
            <p:nvPr/>
          </p:nvSpPr>
          <p:spPr bwMode="auto">
            <a:xfrm>
              <a:off x="-226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3" name="Rectangle 167"/>
            <p:cNvSpPr>
              <a:spLocks noChangeArrowheads="1"/>
            </p:cNvSpPr>
            <p:nvPr/>
          </p:nvSpPr>
          <p:spPr bwMode="auto">
            <a:xfrm>
              <a:off x="-197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4" name="Rectangle 168"/>
            <p:cNvSpPr>
              <a:spLocks noChangeArrowheads="1"/>
            </p:cNvSpPr>
            <p:nvPr/>
          </p:nvSpPr>
          <p:spPr bwMode="auto">
            <a:xfrm>
              <a:off x="-169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5" name="Rectangle 169"/>
            <p:cNvSpPr>
              <a:spLocks noChangeArrowheads="1"/>
            </p:cNvSpPr>
            <p:nvPr/>
          </p:nvSpPr>
          <p:spPr bwMode="auto">
            <a:xfrm>
              <a:off x="-140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6" name="Rectangle 170"/>
            <p:cNvSpPr>
              <a:spLocks noChangeArrowheads="1"/>
            </p:cNvSpPr>
            <p:nvPr/>
          </p:nvSpPr>
          <p:spPr bwMode="auto">
            <a:xfrm>
              <a:off x="-53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7" name="Rectangle 171"/>
            <p:cNvSpPr>
              <a:spLocks noChangeArrowheads="1"/>
            </p:cNvSpPr>
            <p:nvPr/>
          </p:nvSpPr>
          <p:spPr bwMode="auto">
            <a:xfrm>
              <a:off x="-111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8" name="Rectangle 172"/>
            <p:cNvSpPr>
              <a:spLocks noChangeArrowheads="1"/>
            </p:cNvSpPr>
            <p:nvPr/>
          </p:nvSpPr>
          <p:spPr bwMode="auto">
            <a:xfrm>
              <a:off x="-82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9" name="Rectangle 173"/>
            <p:cNvSpPr>
              <a:spLocks noChangeArrowheads="1"/>
            </p:cNvSpPr>
            <p:nvPr/>
          </p:nvSpPr>
          <p:spPr bwMode="auto">
            <a:xfrm>
              <a:off x="-313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60" name="Rectangle 174"/>
            <p:cNvSpPr>
              <a:spLocks noChangeArrowheads="1"/>
            </p:cNvSpPr>
            <p:nvPr/>
          </p:nvSpPr>
          <p:spPr bwMode="auto">
            <a:xfrm>
              <a:off x="-284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61" name="Rectangle 175"/>
            <p:cNvSpPr>
              <a:spLocks noChangeArrowheads="1"/>
            </p:cNvSpPr>
            <p:nvPr/>
          </p:nvSpPr>
          <p:spPr bwMode="auto">
            <a:xfrm>
              <a:off x="-255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62" name="Rectangle 176"/>
            <p:cNvSpPr>
              <a:spLocks noChangeArrowheads="1"/>
            </p:cNvSpPr>
            <p:nvPr/>
          </p:nvSpPr>
          <p:spPr bwMode="auto">
            <a:xfrm>
              <a:off x="-226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63" name="Rectangle 177"/>
            <p:cNvSpPr>
              <a:spLocks noChangeArrowheads="1"/>
            </p:cNvSpPr>
            <p:nvPr/>
          </p:nvSpPr>
          <p:spPr bwMode="auto">
            <a:xfrm>
              <a:off x="-197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64" name="Rectangle 178"/>
            <p:cNvSpPr>
              <a:spLocks noChangeArrowheads="1"/>
            </p:cNvSpPr>
            <p:nvPr/>
          </p:nvSpPr>
          <p:spPr bwMode="auto">
            <a:xfrm>
              <a:off x="-169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65" name="Rectangle 179"/>
            <p:cNvSpPr>
              <a:spLocks noChangeArrowheads="1"/>
            </p:cNvSpPr>
            <p:nvPr/>
          </p:nvSpPr>
          <p:spPr bwMode="auto">
            <a:xfrm>
              <a:off x="-140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66" name="Rectangle 180"/>
            <p:cNvSpPr>
              <a:spLocks noChangeArrowheads="1"/>
            </p:cNvSpPr>
            <p:nvPr/>
          </p:nvSpPr>
          <p:spPr bwMode="auto">
            <a:xfrm>
              <a:off x="-53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67" name="Rectangle 181"/>
            <p:cNvSpPr>
              <a:spLocks noChangeArrowheads="1"/>
            </p:cNvSpPr>
            <p:nvPr/>
          </p:nvSpPr>
          <p:spPr bwMode="auto">
            <a:xfrm>
              <a:off x="-111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68" name="Rectangle 182"/>
            <p:cNvSpPr>
              <a:spLocks noChangeArrowheads="1"/>
            </p:cNvSpPr>
            <p:nvPr/>
          </p:nvSpPr>
          <p:spPr bwMode="auto">
            <a:xfrm>
              <a:off x="-82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69" name="Text Box 183"/>
            <p:cNvSpPr txBox="1">
              <a:spLocks noChangeArrowheads="1"/>
            </p:cNvSpPr>
            <p:nvPr/>
          </p:nvSpPr>
          <p:spPr bwMode="auto">
            <a:xfrm>
              <a:off x="-3408" y="174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70" name="Text Box 184"/>
            <p:cNvSpPr txBox="1">
              <a:spLocks noChangeArrowheads="1"/>
            </p:cNvSpPr>
            <p:nvPr/>
          </p:nvSpPr>
          <p:spPr bwMode="auto">
            <a:xfrm>
              <a:off x="-3156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71" name="Line 185"/>
            <p:cNvSpPr>
              <a:spLocks noChangeShapeType="1"/>
            </p:cNvSpPr>
            <p:nvPr/>
          </p:nvSpPr>
          <p:spPr bwMode="auto">
            <a:xfrm>
              <a:off x="-2700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2" name="Text Box 186"/>
            <p:cNvSpPr txBox="1">
              <a:spLocks noChangeArrowheads="1"/>
            </p:cNvSpPr>
            <p:nvPr/>
          </p:nvSpPr>
          <p:spPr bwMode="auto">
            <a:xfrm>
              <a:off x="-2870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73" name="Line 187"/>
            <p:cNvSpPr>
              <a:spLocks noChangeShapeType="1"/>
            </p:cNvSpPr>
            <p:nvPr/>
          </p:nvSpPr>
          <p:spPr bwMode="auto">
            <a:xfrm>
              <a:off x="-2988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4" name="Line 188"/>
            <p:cNvSpPr>
              <a:spLocks noChangeShapeType="1"/>
            </p:cNvSpPr>
            <p:nvPr/>
          </p:nvSpPr>
          <p:spPr bwMode="auto">
            <a:xfrm>
              <a:off x="-2412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5" name="Text Box 189"/>
            <p:cNvSpPr txBox="1">
              <a:spLocks noChangeArrowheads="1"/>
            </p:cNvSpPr>
            <p:nvPr/>
          </p:nvSpPr>
          <p:spPr bwMode="auto">
            <a:xfrm>
              <a:off x="-2582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76" name="Line 190"/>
            <p:cNvSpPr>
              <a:spLocks noChangeShapeType="1"/>
            </p:cNvSpPr>
            <p:nvPr/>
          </p:nvSpPr>
          <p:spPr bwMode="auto">
            <a:xfrm>
              <a:off x="-2124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7" name="Text Box 191"/>
            <p:cNvSpPr txBox="1">
              <a:spLocks noChangeArrowheads="1"/>
            </p:cNvSpPr>
            <p:nvPr/>
          </p:nvSpPr>
          <p:spPr bwMode="auto">
            <a:xfrm>
              <a:off x="-2294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78" name="Line 192"/>
            <p:cNvSpPr>
              <a:spLocks noChangeShapeType="1"/>
            </p:cNvSpPr>
            <p:nvPr/>
          </p:nvSpPr>
          <p:spPr bwMode="auto">
            <a:xfrm>
              <a:off x="-1836" y="1407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9" name="Text Box 193"/>
            <p:cNvSpPr txBox="1">
              <a:spLocks noChangeArrowheads="1"/>
            </p:cNvSpPr>
            <p:nvPr/>
          </p:nvSpPr>
          <p:spPr bwMode="auto">
            <a:xfrm>
              <a:off x="-2006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80" name="Line 194"/>
            <p:cNvSpPr>
              <a:spLocks noChangeShapeType="1"/>
            </p:cNvSpPr>
            <p:nvPr/>
          </p:nvSpPr>
          <p:spPr bwMode="auto">
            <a:xfrm>
              <a:off x="-1548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1" name="Text Box 195"/>
            <p:cNvSpPr txBox="1">
              <a:spLocks noChangeArrowheads="1"/>
            </p:cNvSpPr>
            <p:nvPr/>
          </p:nvSpPr>
          <p:spPr bwMode="auto">
            <a:xfrm>
              <a:off x="-1718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82" name="Line 196"/>
            <p:cNvSpPr>
              <a:spLocks noChangeShapeType="1"/>
            </p:cNvSpPr>
            <p:nvPr/>
          </p:nvSpPr>
          <p:spPr bwMode="auto">
            <a:xfrm>
              <a:off x="-1260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3" name="Text Box 197"/>
            <p:cNvSpPr txBox="1">
              <a:spLocks noChangeArrowheads="1"/>
            </p:cNvSpPr>
            <p:nvPr/>
          </p:nvSpPr>
          <p:spPr bwMode="auto">
            <a:xfrm>
              <a:off x="-1430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84" name="Line 198"/>
            <p:cNvSpPr>
              <a:spLocks noChangeShapeType="1"/>
            </p:cNvSpPr>
            <p:nvPr/>
          </p:nvSpPr>
          <p:spPr bwMode="auto">
            <a:xfrm>
              <a:off x="-972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5" name="Text Box 199"/>
            <p:cNvSpPr txBox="1">
              <a:spLocks noChangeArrowheads="1"/>
            </p:cNvSpPr>
            <p:nvPr/>
          </p:nvSpPr>
          <p:spPr bwMode="auto">
            <a:xfrm>
              <a:off x="-1142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86" name="Line 200"/>
            <p:cNvSpPr>
              <a:spLocks noChangeShapeType="1"/>
            </p:cNvSpPr>
            <p:nvPr/>
          </p:nvSpPr>
          <p:spPr bwMode="auto">
            <a:xfrm>
              <a:off x="-684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7" name="Text Box 201"/>
            <p:cNvSpPr txBox="1">
              <a:spLocks noChangeArrowheads="1"/>
            </p:cNvSpPr>
            <p:nvPr/>
          </p:nvSpPr>
          <p:spPr bwMode="auto">
            <a:xfrm>
              <a:off x="-854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88" name="Line 202"/>
            <p:cNvSpPr>
              <a:spLocks noChangeShapeType="1"/>
            </p:cNvSpPr>
            <p:nvPr/>
          </p:nvSpPr>
          <p:spPr bwMode="auto">
            <a:xfrm>
              <a:off x="-396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9" name="Text Box 203"/>
            <p:cNvSpPr txBox="1">
              <a:spLocks noChangeArrowheads="1"/>
            </p:cNvSpPr>
            <p:nvPr/>
          </p:nvSpPr>
          <p:spPr bwMode="auto">
            <a:xfrm>
              <a:off x="-566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28" name="Group 204"/>
          <p:cNvGrpSpPr>
            <a:grpSpLocks/>
          </p:cNvGrpSpPr>
          <p:nvPr/>
        </p:nvGrpSpPr>
        <p:grpSpPr bwMode="auto">
          <a:xfrm>
            <a:off x="4038600" y="3440630"/>
            <a:ext cx="5105400" cy="1847850"/>
            <a:chOff x="-3216" y="-240"/>
            <a:chExt cx="3216" cy="1164"/>
          </a:xfrm>
        </p:grpSpPr>
        <p:sp>
          <p:nvSpPr>
            <p:cNvPr id="22708" name="Rectangle 205"/>
            <p:cNvSpPr>
              <a:spLocks noChangeArrowheads="1"/>
            </p:cNvSpPr>
            <p:nvPr/>
          </p:nvSpPr>
          <p:spPr bwMode="auto">
            <a:xfrm>
              <a:off x="-293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09" name="Rectangle 206"/>
            <p:cNvSpPr>
              <a:spLocks noChangeArrowheads="1"/>
            </p:cNvSpPr>
            <p:nvPr/>
          </p:nvSpPr>
          <p:spPr bwMode="auto">
            <a:xfrm>
              <a:off x="-265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0" name="Rectangle 207"/>
            <p:cNvSpPr>
              <a:spLocks noChangeArrowheads="1"/>
            </p:cNvSpPr>
            <p:nvPr/>
          </p:nvSpPr>
          <p:spPr bwMode="auto">
            <a:xfrm>
              <a:off x="-236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1" name="Rectangle 208"/>
            <p:cNvSpPr>
              <a:spLocks noChangeArrowheads="1"/>
            </p:cNvSpPr>
            <p:nvPr/>
          </p:nvSpPr>
          <p:spPr bwMode="auto">
            <a:xfrm>
              <a:off x="-207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2" name="Rectangle 209"/>
            <p:cNvSpPr>
              <a:spLocks noChangeArrowheads="1"/>
            </p:cNvSpPr>
            <p:nvPr/>
          </p:nvSpPr>
          <p:spPr bwMode="auto">
            <a:xfrm>
              <a:off x="-178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3" name="Rectangle 210"/>
            <p:cNvSpPr>
              <a:spLocks noChangeArrowheads="1"/>
            </p:cNvSpPr>
            <p:nvPr/>
          </p:nvSpPr>
          <p:spPr bwMode="auto">
            <a:xfrm>
              <a:off x="-149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4" name="Rectangle 211"/>
            <p:cNvSpPr>
              <a:spLocks noChangeArrowheads="1"/>
            </p:cNvSpPr>
            <p:nvPr/>
          </p:nvSpPr>
          <p:spPr bwMode="auto">
            <a:xfrm>
              <a:off x="-121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5" name="Rectangle 212"/>
            <p:cNvSpPr>
              <a:spLocks noChangeArrowheads="1"/>
            </p:cNvSpPr>
            <p:nvPr/>
          </p:nvSpPr>
          <p:spPr bwMode="auto">
            <a:xfrm>
              <a:off x="-34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6" name="Rectangle 213"/>
            <p:cNvSpPr>
              <a:spLocks noChangeArrowheads="1"/>
            </p:cNvSpPr>
            <p:nvPr/>
          </p:nvSpPr>
          <p:spPr bwMode="auto">
            <a:xfrm>
              <a:off x="-92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7" name="Rectangle 214"/>
            <p:cNvSpPr>
              <a:spLocks noChangeArrowheads="1"/>
            </p:cNvSpPr>
            <p:nvPr/>
          </p:nvSpPr>
          <p:spPr bwMode="auto">
            <a:xfrm>
              <a:off x="-63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8" name="Rectangle 215"/>
            <p:cNvSpPr>
              <a:spLocks noChangeArrowheads="1"/>
            </p:cNvSpPr>
            <p:nvPr/>
          </p:nvSpPr>
          <p:spPr bwMode="auto">
            <a:xfrm>
              <a:off x="-293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19" name="Rectangle 216"/>
            <p:cNvSpPr>
              <a:spLocks noChangeArrowheads="1"/>
            </p:cNvSpPr>
            <p:nvPr/>
          </p:nvSpPr>
          <p:spPr bwMode="auto">
            <a:xfrm>
              <a:off x="-265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20" name="Rectangle 217"/>
            <p:cNvSpPr>
              <a:spLocks noChangeArrowheads="1"/>
            </p:cNvSpPr>
            <p:nvPr/>
          </p:nvSpPr>
          <p:spPr bwMode="auto">
            <a:xfrm>
              <a:off x="-236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21" name="Rectangle 218"/>
            <p:cNvSpPr>
              <a:spLocks noChangeArrowheads="1"/>
            </p:cNvSpPr>
            <p:nvPr/>
          </p:nvSpPr>
          <p:spPr bwMode="auto">
            <a:xfrm>
              <a:off x="-207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22" name="Rectangle 219"/>
            <p:cNvSpPr>
              <a:spLocks noChangeArrowheads="1"/>
            </p:cNvSpPr>
            <p:nvPr/>
          </p:nvSpPr>
          <p:spPr bwMode="auto">
            <a:xfrm>
              <a:off x="-178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23" name="Rectangle 220"/>
            <p:cNvSpPr>
              <a:spLocks noChangeArrowheads="1"/>
            </p:cNvSpPr>
            <p:nvPr/>
          </p:nvSpPr>
          <p:spPr bwMode="auto">
            <a:xfrm>
              <a:off x="-149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24" name="Rectangle 221"/>
            <p:cNvSpPr>
              <a:spLocks noChangeArrowheads="1"/>
            </p:cNvSpPr>
            <p:nvPr/>
          </p:nvSpPr>
          <p:spPr bwMode="auto">
            <a:xfrm>
              <a:off x="-121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25" name="Rectangle 222"/>
            <p:cNvSpPr>
              <a:spLocks noChangeArrowheads="1"/>
            </p:cNvSpPr>
            <p:nvPr/>
          </p:nvSpPr>
          <p:spPr bwMode="auto">
            <a:xfrm>
              <a:off x="-34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26" name="Rectangle 223"/>
            <p:cNvSpPr>
              <a:spLocks noChangeArrowheads="1"/>
            </p:cNvSpPr>
            <p:nvPr/>
          </p:nvSpPr>
          <p:spPr bwMode="auto">
            <a:xfrm>
              <a:off x="-92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27" name="Rectangle 224"/>
            <p:cNvSpPr>
              <a:spLocks noChangeArrowheads="1"/>
            </p:cNvSpPr>
            <p:nvPr/>
          </p:nvSpPr>
          <p:spPr bwMode="auto">
            <a:xfrm>
              <a:off x="-63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28" name="Text Box 225"/>
            <p:cNvSpPr txBox="1">
              <a:spLocks noChangeArrowheads="1"/>
            </p:cNvSpPr>
            <p:nvPr/>
          </p:nvSpPr>
          <p:spPr bwMode="auto">
            <a:xfrm>
              <a:off x="-3216" y="35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29" name="Text Box 226"/>
            <p:cNvSpPr txBox="1">
              <a:spLocks noChangeArrowheads="1"/>
            </p:cNvSpPr>
            <p:nvPr/>
          </p:nvSpPr>
          <p:spPr bwMode="auto">
            <a:xfrm>
              <a:off x="-2964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30" name="Line 227"/>
            <p:cNvSpPr>
              <a:spLocks noChangeShapeType="1"/>
            </p:cNvSpPr>
            <p:nvPr/>
          </p:nvSpPr>
          <p:spPr bwMode="auto">
            <a:xfrm>
              <a:off x="-2508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1" name="Text Box 228"/>
            <p:cNvSpPr txBox="1">
              <a:spLocks noChangeArrowheads="1"/>
            </p:cNvSpPr>
            <p:nvPr/>
          </p:nvSpPr>
          <p:spPr bwMode="auto">
            <a:xfrm>
              <a:off x="-2678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32" name="Line 229"/>
            <p:cNvSpPr>
              <a:spLocks noChangeShapeType="1"/>
            </p:cNvSpPr>
            <p:nvPr/>
          </p:nvSpPr>
          <p:spPr bwMode="auto">
            <a:xfrm>
              <a:off x="-2796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3" name="Line 230"/>
            <p:cNvSpPr>
              <a:spLocks noChangeShapeType="1"/>
            </p:cNvSpPr>
            <p:nvPr/>
          </p:nvSpPr>
          <p:spPr bwMode="auto">
            <a:xfrm>
              <a:off x="-2220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4" name="Text Box 231"/>
            <p:cNvSpPr txBox="1">
              <a:spLocks noChangeArrowheads="1"/>
            </p:cNvSpPr>
            <p:nvPr/>
          </p:nvSpPr>
          <p:spPr bwMode="auto">
            <a:xfrm>
              <a:off x="-2390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35" name="Line 232"/>
            <p:cNvSpPr>
              <a:spLocks noChangeShapeType="1"/>
            </p:cNvSpPr>
            <p:nvPr/>
          </p:nvSpPr>
          <p:spPr bwMode="auto">
            <a:xfrm>
              <a:off x="-1932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6" name="Text Box 233"/>
            <p:cNvSpPr txBox="1">
              <a:spLocks noChangeArrowheads="1"/>
            </p:cNvSpPr>
            <p:nvPr/>
          </p:nvSpPr>
          <p:spPr bwMode="auto">
            <a:xfrm>
              <a:off x="-2102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37" name="Line 234"/>
            <p:cNvSpPr>
              <a:spLocks noChangeShapeType="1"/>
            </p:cNvSpPr>
            <p:nvPr/>
          </p:nvSpPr>
          <p:spPr bwMode="auto">
            <a:xfrm>
              <a:off x="-1644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8" name="Text Box 235"/>
            <p:cNvSpPr txBox="1">
              <a:spLocks noChangeArrowheads="1"/>
            </p:cNvSpPr>
            <p:nvPr/>
          </p:nvSpPr>
          <p:spPr bwMode="auto">
            <a:xfrm>
              <a:off x="-1814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39" name="Line 236"/>
            <p:cNvSpPr>
              <a:spLocks noChangeShapeType="1"/>
            </p:cNvSpPr>
            <p:nvPr/>
          </p:nvSpPr>
          <p:spPr bwMode="auto">
            <a:xfrm>
              <a:off x="-1356" y="15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0" name="Text Box 237"/>
            <p:cNvSpPr txBox="1">
              <a:spLocks noChangeArrowheads="1"/>
            </p:cNvSpPr>
            <p:nvPr/>
          </p:nvSpPr>
          <p:spPr bwMode="auto">
            <a:xfrm>
              <a:off x="-1526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41" name="Line 238"/>
            <p:cNvSpPr>
              <a:spLocks noChangeShapeType="1"/>
            </p:cNvSpPr>
            <p:nvPr/>
          </p:nvSpPr>
          <p:spPr bwMode="auto">
            <a:xfrm>
              <a:off x="-1068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2" name="Text Box 239"/>
            <p:cNvSpPr txBox="1">
              <a:spLocks noChangeArrowheads="1"/>
            </p:cNvSpPr>
            <p:nvPr/>
          </p:nvSpPr>
          <p:spPr bwMode="auto">
            <a:xfrm>
              <a:off x="-1238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43" name="Line 240"/>
            <p:cNvSpPr>
              <a:spLocks noChangeShapeType="1"/>
            </p:cNvSpPr>
            <p:nvPr/>
          </p:nvSpPr>
          <p:spPr bwMode="auto">
            <a:xfrm>
              <a:off x="-780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4" name="Text Box 241"/>
            <p:cNvSpPr txBox="1">
              <a:spLocks noChangeArrowheads="1"/>
            </p:cNvSpPr>
            <p:nvPr/>
          </p:nvSpPr>
          <p:spPr bwMode="auto">
            <a:xfrm>
              <a:off x="-950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45" name="Line 242"/>
            <p:cNvSpPr>
              <a:spLocks noChangeShapeType="1"/>
            </p:cNvSpPr>
            <p:nvPr/>
          </p:nvSpPr>
          <p:spPr bwMode="auto">
            <a:xfrm>
              <a:off x="-492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6" name="Text Box 243"/>
            <p:cNvSpPr txBox="1">
              <a:spLocks noChangeArrowheads="1"/>
            </p:cNvSpPr>
            <p:nvPr/>
          </p:nvSpPr>
          <p:spPr bwMode="auto">
            <a:xfrm>
              <a:off x="-662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47" name="Line 244"/>
            <p:cNvSpPr>
              <a:spLocks noChangeShapeType="1"/>
            </p:cNvSpPr>
            <p:nvPr/>
          </p:nvSpPr>
          <p:spPr bwMode="auto">
            <a:xfrm>
              <a:off x="-204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8" name="Text Box 245"/>
            <p:cNvSpPr txBox="1">
              <a:spLocks noChangeArrowheads="1"/>
            </p:cNvSpPr>
            <p:nvPr/>
          </p:nvSpPr>
          <p:spPr bwMode="auto">
            <a:xfrm>
              <a:off x="-374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70" name="Group 246"/>
          <p:cNvGrpSpPr>
            <a:grpSpLocks/>
          </p:cNvGrpSpPr>
          <p:nvPr/>
        </p:nvGrpSpPr>
        <p:grpSpPr bwMode="auto">
          <a:xfrm>
            <a:off x="4038600" y="3440630"/>
            <a:ext cx="5105400" cy="1847850"/>
            <a:chOff x="-3360" y="2016"/>
            <a:chExt cx="3216" cy="1164"/>
          </a:xfrm>
        </p:grpSpPr>
        <p:sp>
          <p:nvSpPr>
            <p:cNvPr id="22667" name="Rectangle 247"/>
            <p:cNvSpPr>
              <a:spLocks noChangeArrowheads="1"/>
            </p:cNvSpPr>
            <p:nvPr/>
          </p:nvSpPr>
          <p:spPr bwMode="auto">
            <a:xfrm>
              <a:off x="-308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8" name="Rectangle 248"/>
            <p:cNvSpPr>
              <a:spLocks noChangeArrowheads="1"/>
            </p:cNvSpPr>
            <p:nvPr/>
          </p:nvSpPr>
          <p:spPr bwMode="auto">
            <a:xfrm>
              <a:off x="-279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9" name="Rectangle 249"/>
            <p:cNvSpPr>
              <a:spLocks noChangeArrowheads="1"/>
            </p:cNvSpPr>
            <p:nvPr/>
          </p:nvSpPr>
          <p:spPr bwMode="auto">
            <a:xfrm>
              <a:off x="-250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0" name="Rectangle 250"/>
            <p:cNvSpPr>
              <a:spLocks noChangeArrowheads="1"/>
            </p:cNvSpPr>
            <p:nvPr/>
          </p:nvSpPr>
          <p:spPr bwMode="auto">
            <a:xfrm>
              <a:off x="-221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1" name="Rectangle 251"/>
            <p:cNvSpPr>
              <a:spLocks noChangeArrowheads="1"/>
            </p:cNvSpPr>
            <p:nvPr/>
          </p:nvSpPr>
          <p:spPr bwMode="auto">
            <a:xfrm>
              <a:off x="-193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2" name="Rectangle 252"/>
            <p:cNvSpPr>
              <a:spLocks noChangeArrowheads="1"/>
            </p:cNvSpPr>
            <p:nvPr/>
          </p:nvSpPr>
          <p:spPr bwMode="auto">
            <a:xfrm>
              <a:off x="-164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3" name="Rectangle 253"/>
            <p:cNvSpPr>
              <a:spLocks noChangeArrowheads="1"/>
            </p:cNvSpPr>
            <p:nvPr/>
          </p:nvSpPr>
          <p:spPr bwMode="auto">
            <a:xfrm>
              <a:off x="-135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4" name="Rectangle 254"/>
            <p:cNvSpPr>
              <a:spLocks noChangeArrowheads="1"/>
            </p:cNvSpPr>
            <p:nvPr/>
          </p:nvSpPr>
          <p:spPr bwMode="auto">
            <a:xfrm>
              <a:off x="-49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5" name="Rectangle 255"/>
            <p:cNvSpPr>
              <a:spLocks noChangeArrowheads="1"/>
            </p:cNvSpPr>
            <p:nvPr/>
          </p:nvSpPr>
          <p:spPr bwMode="auto">
            <a:xfrm>
              <a:off x="-106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6" name="Rectangle 256"/>
            <p:cNvSpPr>
              <a:spLocks noChangeArrowheads="1"/>
            </p:cNvSpPr>
            <p:nvPr/>
          </p:nvSpPr>
          <p:spPr bwMode="auto">
            <a:xfrm>
              <a:off x="-77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7" name="Rectangle 257"/>
            <p:cNvSpPr>
              <a:spLocks noChangeArrowheads="1"/>
            </p:cNvSpPr>
            <p:nvPr/>
          </p:nvSpPr>
          <p:spPr bwMode="auto">
            <a:xfrm>
              <a:off x="-308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78" name="Rectangle 258"/>
            <p:cNvSpPr>
              <a:spLocks noChangeArrowheads="1"/>
            </p:cNvSpPr>
            <p:nvPr/>
          </p:nvSpPr>
          <p:spPr bwMode="auto">
            <a:xfrm>
              <a:off x="-279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79" name="Rectangle 259"/>
            <p:cNvSpPr>
              <a:spLocks noChangeArrowheads="1"/>
            </p:cNvSpPr>
            <p:nvPr/>
          </p:nvSpPr>
          <p:spPr bwMode="auto">
            <a:xfrm>
              <a:off x="-250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80" name="Rectangle 260"/>
            <p:cNvSpPr>
              <a:spLocks noChangeArrowheads="1"/>
            </p:cNvSpPr>
            <p:nvPr/>
          </p:nvSpPr>
          <p:spPr bwMode="auto">
            <a:xfrm>
              <a:off x="-221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81" name="Rectangle 261"/>
            <p:cNvSpPr>
              <a:spLocks noChangeArrowheads="1"/>
            </p:cNvSpPr>
            <p:nvPr/>
          </p:nvSpPr>
          <p:spPr bwMode="auto">
            <a:xfrm>
              <a:off x="-193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82" name="Rectangle 262"/>
            <p:cNvSpPr>
              <a:spLocks noChangeArrowheads="1"/>
            </p:cNvSpPr>
            <p:nvPr/>
          </p:nvSpPr>
          <p:spPr bwMode="auto">
            <a:xfrm>
              <a:off x="-164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83" name="Rectangle 263"/>
            <p:cNvSpPr>
              <a:spLocks noChangeArrowheads="1"/>
            </p:cNvSpPr>
            <p:nvPr/>
          </p:nvSpPr>
          <p:spPr bwMode="auto">
            <a:xfrm>
              <a:off x="-135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84" name="Rectangle 264"/>
            <p:cNvSpPr>
              <a:spLocks noChangeArrowheads="1"/>
            </p:cNvSpPr>
            <p:nvPr/>
          </p:nvSpPr>
          <p:spPr bwMode="auto">
            <a:xfrm>
              <a:off x="-49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85" name="Rectangle 265"/>
            <p:cNvSpPr>
              <a:spLocks noChangeArrowheads="1"/>
            </p:cNvSpPr>
            <p:nvPr/>
          </p:nvSpPr>
          <p:spPr bwMode="auto">
            <a:xfrm>
              <a:off x="-106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86" name="Rectangle 266"/>
            <p:cNvSpPr>
              <a:spLocks noChangeArrowheads="1"/>
            </p:cNvSpPr>
            <p:nvPr/>
          </p:nvSpPr>
          <p:spPr bwMode="auto">
            <a:xfrm>
              <a:off x="-77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87" name="Text Box 267"/>
            <p:cNvSpPr txBox="1">
              <a:spLocks noChangeArrowheads="1"/>
            </p:cNvSpPr>
            <p:nvPr/>
          </p:nvSpPr>
          <p:spPr bwMode="auto">
            <a:xfrm>
              <a:off x="-3360" y="261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88" name="Text Box 268"/>
            <p:cNvSpPr txBox="1">
              <a:spLocks noChangeArrowheads="1"/>
            </p:cNvSpPr>
            <p:nvPr/>
          </p:nvSpPr>
          <p:spPr bwMode="auto">
            <a:xfrm>
              <a:off x="-3108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89" name="Line 269"/>
            <p:cNvSpPr>
              <a:spLocks noChangeShapeType="1"/>
            </p:cNvSpPr>
            <p:nvPr/>
          </p:nvSpPr>
          <p:spPr bwMode="auto">
            <a:xfrm>
              <a:off x="-2652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0" name="Text Box 270"/>
            <p:cNvSpPr txBox="1">
              <a:spLocks noChangeArrowheads="1"/>
            </p:cNvSpPr>
            <p:nvPr/>
          </p:nvSpPr>
          <p:spPr bwMode="auto">
            <a:xfrm>
              <a:off x="-2822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91" name="Line 271"/>
            <p:cNvSpPr>
              <a:spLocks noChangeShapeType="1"/>
            </p:cNvSpPr>
            <p:nvPr/>
          </p:nvSpPr>
          <p:spPr bwMode="auto">
            <a:xfrm>
              <a:off x="-2940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2" name="Line 272"/>
            <p:cNvSpPr>
              <a:spLocks noChangeShapeType="1"/>
            </p:cNvSpPr>
            <p:nvPr/>
          </p:nvSpPr>
          <p:spPr bwMode="auto">
            <a:xfrm>
              <a:off x="-2364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3" name="Text Box 273"/>
            <p:cNvSpPr txBox="1">
              <a:spLocks noChangeArrowheads="1"/>
            </p:cNvSpPr>
            <p:nvPr/>
          </p:nvSpPr>
          <p:spPr bwMode="auto">
            <a:xfrm>
              <a:off x="-2534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94" name="Line 274"/>
            <p:cNvSpPr>
              <a:spLocks noChangeShapeType="1"/>
            </p:cNvSpPr>
            <p:nvPr/>
          </p:nvSpPr>
          <p:spPr bwMode="auto">
            <a:xfrm>
              <a:off x="-2076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5" name="Text Box 275"/>
            <p:cNvSpPr txBox="1">
              <a:spLocks noChangeArrowheads="1"/>
            </p:cNvSpPr>
            <p:nvPr/>
          </p:nvSpPr>
          <p:spPr bwMode="auto">
            <a:xfrm>
              <a:off x="-2246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96" name="Line 276"/>
            <p:cNvSpPr>
              <a:spLocks noChangeShapeType="1"/>
            </p:cNvSpPr>
            <p:nvPr/>
          </p:nvSpPr>
          <p:spPr bwMode="auto">
            <a:xfrm>
              <a:off x="-1788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7" name="Text Box 277"/>
            <p:cNvSpPr txBox="1">
              <a:spLocks noChangeArrowheads="1"/>
            </p:cNvSpPr>
            <p:nvPr/>
          </p:nvSpPr>
          <p:spPr bwMode="auto">
            <a:xfrm>
              <a:off x="-1958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98" name="Line 278"/>
            <p:cNvSpPr>
              <a:spLocks noChangeShapeType="1"/>
            </p:cNvSpPr>
            <p:nvPr/>
          </p:nvSpPr>
          <p:spPr bwMode="auto">
            <a:xfrm>
              <a:off x="-1500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9" name="Text Box 279"/>
            <p:cNvSpPr txBox="1">
              <a:spLocks noChangeArrowheads="1"/>
            </p:cNvSpPr>
            <p:nvPr/>
          </p:nvSpPr>
          <p:spPr bwMode="auto">
            <a:xfrm>
              <a:off x="-1670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00" name="Line 280"/>
            <p:cNvSpPr>
              <a:spLocks noChangeShapeType="1"/>
            </p:cNvSpPr>
            <p:nvPr/>
          </p:nvSpPr>
          <p:spPr bwMode="auto">
            <a:xfrm>
              <a:off x="-1212" y="2271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1" name="Text Box 281"/>
            <p:cNvSpPr txBox="1">
              <a:spLocks noChangeArrowheads="1"/>
            </p:cNvSpPr>
            <p:nvPr/>
          </p:nvSpPr>
          <p:spPr bwMode="auto">
            <a:xfrm>
              <a:off x="-1382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02" name="Line 282"/>
            <p:cNvSpPr>
              <a:spLocks noChangeShapeType="1"/>
            </p:cNvSpPr>
            <p:nvPr/>
          </p:nvSpPr>
          <p:spPr bwMode="auto">
            <a:xfrm>
              <a:off x="-924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3" name="Text Box 283"/>
            <p:cNvSpPr txBox="1">
              <a:spLocks noChangeArrowheads="1"/>
            </p:cNvSpPr>
            <p:nvPr/>
          </p:nvSpPr>
          <p:spPr bwMode="auto">
            <a:xfrm>
              <a:off x="-1094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04" name="Line 284"/>
            <p:cNvSpPr>
              <a:spLocks noChangeShapeType="1"/>
            </p:cNvSpPr>
            <p:nvPr/>
          </p:nvSpPr>
          <p:spPr bwMode="auto">
            <a:xfrm>
              <a:off x="-636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5" name="Text Box 285"/>
            <p:cNvSpPr txBox="1">
              <a:spLocks noChangeArrowheads="1"/>
            </p:cNvSpPr>
            <p:nvPr/>
          </p:nvSpPr>
          <p:spPr bwMode="auto">
            <a:xfrm>
              <a:off x="-806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06" name="Line 286"/>
            <p:cNvSpPr>
              <a:spLocks noChangeShapeType="1"/>
            </p:cNvSpPr>
            <p:nvPr/>
          </p:nvSpPr>
          <p:spPr bwMode="auto">
            <a:xfrm>
              <a:off x="-348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7" name="Text Box 287"/>
            <p:cNvSpPr txBox="1">
              <a:spLocks noChangeArrowheads="1"/>
            </p:cNvSpPr>
            <p:nvPr/>
          </p:nvSpPr>
          <p:spPr bwMode="auto">
            <a:xfrm>
              <a:off x="-518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12" name="Group 288"/>
          <p:cNvGrpSpPr>
            <a:grpSpLocks/>
          </p:cNvGrpSpPr>
          <p:nvPr/>
        </p:nvGrpSpPr>
        <p:grpSpPr bwMode="auto">
          <a:xfrm>
            <a:off x="4038600" y="3440630"/>
            <a:ext cx="5105400" cy="1847850"/>
            <a:chOff x="-3216" y="384"/>
            <a:chExt cx="3216" cy="1164"/>
          </a:xfrm>
        </p:grpSpPr>
        <p:sp>
          <p:nvSpPr>
            <p:cNvPr id="22626" name="Rectangle 289"/>
            <p:cNvSpPr>
              <a:spLocks noChangeArrowheads="1"/>
            </p:cNvSpPr>
            <p:nvPr/>
          </p:nvSpPr>
          <p:spPr bwMode="auto">
            <a:xfrm>
              <a:off x="-293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7" name="Rectangle 290"/>
            <p:cNvSpPr>
              <a:spLocks noChangeArrowheads="1"/>
            </p:cNvSpPr>
            <p:nvPr/>
          </p:nvSpPr>
          <p:spPr bwMode="auto">
            <a:xfrm>
              <a:off x="-265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8" name="Rectangle 291"/>
            <p:cNvSpPr>
              <a:spLocks noChangeArrowheads="1"/>
            </p:cNvSpPr>
            <p:nvPr/>
          </p:nvSpPr>
          <p:spPr bwMode="auto">
            <a:xfrm>
              <a:off x="-236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9" name="Rectangle 292"/>
            <p:cNvSpPr>
              <a:spLocks noChangeArrowheads="1"/>
            </p:cNvSpPr>
            <p:nvPr/>
          </p:nvSpPr>
          <p:spPr bwMode="auto">
            <a:xfrm>
              <a:off x="-207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0" name="Rectangle 293"/>
            <p:cNvSpPr>
              <a:spLocks noChangeArrowheads="1"/>
            </p:cNvSpPr>
            <p:nvPr/>
          </p:nvSpPr>
          <p:spPr bwMode="auto">
            <a:xfrm>
              <a:off x="-178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1" name="Rectangle 294"/>
            <p:cNvSpPr>
              <a:spLocks noChangeArrowheads="1"/>
            </p:cNvSpPr>
            <p:nvPr/>
          </p:nvSpPr>
          <p:spPr bwMode="auto">
            <a:xfrm>
              <a:off x="-149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2" name="Rectangle 295"/>
            <p:cNvSpPr>
              <a:spLocks noChangeArrowheads="1"/>
            </p:cNvSpPr>
            <p:nvPr/>
          </p:nvSpPr>
          <p:spPr bwMode="auto">
            <a:xfrm>
              <a:off x="-121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3" name="Rectangle 296"/>
            <p:cNvSpPr>
              <a:spLocks noChangeArrowheads="1"/>
            </p:cNvSpPr>
            <p:nvPr/>
          </p:nvSpPr>
          <p:spPr bwMode="auto">
            <a:xfrm>
              <a:off x="-34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4" name="Rectangle 297"/>
            <p:cNvSpPr>
              <a:spLocks noChangeArrowheads="1"/>
            </p:cNvSpPr>
            <p:nvPr/>
          </p:nvSpPr>
          <p:spPr bwMode="auto">
            <a:xfrm>
              <a:off x="-92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5" name="Rectangle 298"/>
            <p:cNvSpPr>
              <a:spLocks noChangeArrowheads="1"/>
            </p:cNvSpPr>
            <p:nvPr/>
          </p:nvSpPr>
          <p:spPr bwMode="auto">
            <a:xfrm>
              <a:off x="-63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6" name="Rectangle 299"/>
            <p:cNvSpPr>
              <a:spLocks noChangeArrowheads="1"/>
            </p:cNvSpPr>
            <p:nvPr/>
          </p:nvSpPr>
          <p:spPr bwMode="auto">
            <a:xfrm>
              <a:off x="-293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37" name="Rectangle 300"/>
            <p:cNvSpPr>
              <a:spLocks noChangeArrowheads="1"/>
            </p:cNvSpPr>
            <p:nvPr/>
          </p:nvSpPr>
          <p:spPr bwMode="auto">
            <a:xfrm>
              <a:off x="-265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38" name="Rectangle 301"/>
            <p:cNvSpPr>
              <a:spLocks noChangeArrowheads="1"/>
            </p:cNvSpPr>
            <p:nvPr/>
          </p:nvSpPr>
          <p:spPr bwMode="auto">
            <a:xfrm>
              <a:off x="-236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39" name="Rectangle 302"/>
            <p:cNvSpPr>
              <a:spLocks noChangeArrowheads="1"/>
            </p:cNvSpPr>
            <p:nvPr/>
          </p:nvSpPr>
          <p:spPr bwMode="auto">
            <a:xfrm>
              <a:off x="-207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40" name="Rectangle 303"/>
            <p:cNvSpPr>
              <a:spLocks noChangeArrowheads="1"/>
            </p:cNvSpPr>
            <p:nvPr/>
          </p:nvSpPr>
          <p:spPr bwMode="auto">
            <a:xfrm>
              <a:off x="-178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41" name="Rectangle 304"/>
            <p:cNvSpPr>
              <a:spLocks noChangeArrowheads="1"/>
            </p:cNvSpPr>
            <p:nvPr/>
          </p:nvSpPr>
          <p:spPr bwMode="auto">
            <a:xfrm>
              <a:off x="-149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42" name="Rectangle 305"/>
            <p:cNvSpPr>
              <a:spLocks noChangeArrowheads="1"/>
            </p:cNvSpPr>
            <p:nvPr/>
          </p:nvSpPr>
          <p:spPr bwMode="auto">
            <a:xfrm>
              <a:off x="-121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43" name="Rectangle 306"/>
            <p:cNvSpPr>
              <a:spLocks noChangeArrowheads="1"/>
            </p:cNvSpPr>
            <p:nvPr/>
          </p:nvSpPr>
          <p:spPr bwMode="auto">
            <a:xfrm>
              <a:off x="-34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44" name="Rectangle 307"/>
            <p:cNvSpPr>
              <a:spLocks noChangeArrowheads="1"/>
            </p:cNvSpPr>
            <p:nvPr/>
          </p:nvSpPr>
          <p:spPr bwMode="auto">
            <a:xfrm>
              <a:off x="-92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45" name="Rectangle 308"/>
            <p:cNvSpPr>
              <a:spLocks noChangeArrowheads="1"/>
            </p:cNvSpPr>
            <p:nvPr/>
          </p:nvSpPr>
          <p:spPr bwMode="auto">
            <a:xfrm>
              <a:off x="-63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46" name="Text Box 309"/>
            <p:cNvSpPr txBox="1">
              <a:spLocks noChangeArrowheads="1"/>
            </p:cNvSpPr>
            <p:nvPr/>
          </p:nvSpPr>
          <p:spPr bwMode="auto">
            <a:xfrm>
              <a:off x="-3216" y="98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47" name="Text Box 310"/>
            <p:cNvSpPr txBox="1">
              <a:spLocks noChangeArrowheads="1"/>
            </p:cNvSpPr>
            <p:nvPr/>
          </p:nvSpPr>
          <p:spPr bwMode="auto">
            <a:xfrm>
              <a:off x="-2964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48" name="Line 311"/>
            <p:cNvSpPr>
              <a:spLocks noChangeShapeType="1"/>
            </p:cNvSpPr>
            <p:nvPr/>
          </p:nvSpPr>
          <p:spPr bwMode="auto">
            <a:xfrm>
              <a:off x="-2508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49" name="Text Box 312"/>
            <p:cNvSpPr txBox="1">
              <a:spLocks noChangeArrowheads="1"/>
            </p:cNvSpPr>
            <p:nvPr/>
          </p:nvSpPr>
          <p:spPr bwMode="auto">
            <a:xfrm>
              <a:off x="-2678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50" name="Line 313"/>
            <p:cNvSpPr>
              <a:spLocks noChangeShapeType="1"/>
            </p:cNvSpPr>
            <p:nvPr/>
          </p:nvSpPr>
          <p:spPr bwMode="auto">
            <a:xfrm>
              <a:off x="-2796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1" name="Line 314"/>
            <p:cNvSpPr>
              <a:spLocks noChangeShapeType="1"/>
            </p:cNvSpPr>
            <p:nvPr/>
          </p:nvSpPr>
          <p:spPr bwMode="auto">
            <a:xfrm>
              <a:off x="-2220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2" name="Text Box 315"/>
            <p:cNvSpPr txBox="1">
              <a:spLocks noChangeArrowheads="1"/>
            </p:cNvSpPr>
            <p:nvPr/>
          </p:nvSpPr>
          <p:spPr bwMode="auto">
            <a:xfrm>
              <a:off x="-2390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53" name="Line 316"/>
            <p:cNvSpPr>
              <a:spLocks noChangeShapeType="1"/>
            </p:cNvSpPr>
            <p:nvPr/>
          </p:nvSpPr>
          <p:spPr bwMode="auto">
            <a:xfrm>
              <a:off x="-1932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4" name="Text Box 317"/>
            <p:cNvSpPr txBox="1">
              <a:spLocks noChangeArrowheads="1"/>
            </p:cNvSpPr>
            <p:nvPr/>
          </p:nvSpPr>
          <p:spPr bwMode="auto">
            <a:xfrm>
              <a:off x="-2102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55" name="Line 318"/>
            <p:cNvSpPr>
              <a:spLocks noChangeShapeType="1"/>
            </p:cNvSpPr>
            <p:nvPr/>
          </p:nvSpPr>
          <p:spPr bwMode="auto">
            <a:xfrm>
              <a:off x="-1644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6" name="Text Box 319"/>
            <p:cNvSpPr txBox="1">
              <a:spLocks noChangeArrowheads="1"/>
            </p:cNvSpPr>
            <p:nvPr/>
          </p:nvSpPr>
          <p:spPr bwMode="auto">
            <a:xfrm>
              <a:off x="-1814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57" name="Line 320"/>
            <p:cNvSpPr>
              <a:spLocks noChangeShapeType="1"/>
            </p:cNvSpPr>
            <p:nvPr/>
          </p:nvSpPr>
          <p:spPr bwMode="auto">
            <a:xfrm>
              <a:off x="-1356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8" name="Text Box 321"/>
            <p:cNvSpPr txBox="1">
              <a:spLocks noChangeArrowheads="1"/>
            </p:cNvSpPr>
            <p:nvPr/>
          </p:nvSpPr>
          <p:spPr bwMode="auto">
            <a:xfrm>
              <a:off x="-1526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59" name="Line 322"/>
            <p:cNvSpPr>
              <a:spLocks noChangeShapeType="1"/>
            </p:cNvSpPr>
            <p:nvPr/>
          </p:nvSpPr>
          <p:spPr bwMode="auto">
            <a:xfrm>
              <a:off x="-1068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0" name="Text Box 323"/>
            <p:cNvSpPr txBox="1">
              <a:spLocks noChangeArrowheads="1"/>
            </p:cNvSpPr>
            <p:nvPr/>
          </p:nvSpPr>
          <p:spPr bwMode="auto">
            <a:xfrm>
              <a:off x="-1238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61" name="Line 324"/>
            <p:cNvSpPr>
              <a:spLocks noChangeShapeType="1"/>
            </p:cNvSpPr>
            <p:nvPr/>
          </p:nvSpPr>
          <p:spPr bwMode="auto">
            <a:xfrm>
              <a:off x="-780" y="64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2" name="Text Box 325"/>
            <p:cNvSpPr txBox="1">
              <a:spLocks noChangeArrowheads="1"/>
            </p:cNvSpPr>
            <p:nvPr/>
          </p:nvSpPr>
          <p:spPr bwMode="auto">
            <a:xfrm>
              <a:off x="-950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63" name="Line 326"/>
            <p:cNvSpPr>
              <a:spLocks noChangeShapeType="1"/>
            </p:cNvSpPr>
            <p:nvPr/>
          </p:nvSpPr>
          <p:spPr bwMode="auto">
            <a:xfrm>
              <a:off x="-492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4" name="Text Box 327"/>
            <p:cNvSpPr txBox="1">
              <a:spLocks noChangeArrowheads="1"/>
            </p:cNvSpPr>
            <p:nvPr/>
          </p:nvSpPr>
          <p:spPr bwMode="auto">
            <a:xfrm>
              <a:off x="-662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65" name="Line 328"/>
            <p:cNvSpPr>
              <a:spLocks noChangeShapeType="1"/>
            </p:cNvSpPr>
            <p:nvPr/>
          </p:nvSpPr>
          <p:spPr bwMode="auto">
            <a:xfrm>
              <a:off x="-204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6" name="Text Box 329"/>
            <p:cNvSpPr txBox="1">
              <a:spLocks noChangeArrowheads="1"/>
            </p:cNvSpPr>
            <p:nvPr/>
          </p:nvSpPr>
          <p:spPr bwMode="auto">
            <a:xfrm>
              <a:off x="-374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54" name="Group 330"/>
          <p:cNvGrpSpPr>
            <a:grpSpLocks/>
          </p:cNvGrpSpPr>
          <p:nvPr/>
        </p:nvGrpSpPr>
        <p:grpSpPr bwMode="auto">
          <a:xfrm>
            <a:off x="4038600" y="3440630"/>
            <a:ext cx="5105400" cy="1847850"/>
            <a:chOff x="-3216" y="432"/>
            <a:chExt cx="3216" cy="1164"/>
          </a:xfrm>
        </p:grpSpPr>
        <p:sp>
          <p:nvSpPr>
            <p:cNvPr id="22585" name="Rectangle 331"/>
            <p:cNvSpPr>
              <a:spLocks noChangeArrowheads="1"/>
            </p:cNvSpPr>
            <p:nvPr/>
          </p:nvSpPr>
          <p:spPr bwMode="auto">
            <a:xfrm>
              <a:off x="-293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6" name="Rectangle 332"/>
            <p:cNvSpPr>
              <a:spLocks noChangeArrowheads="1"/>
            </p:cNvSpPr>
            <p:nvPr/>
          </p:nvSpPr>
          <p:spPr bwMode="auto">
            <a:xfrm>
              <a:off x="-265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7" name="Rectangle 333"/>
            <p:cNvSpPr>
              <a:spLocks noChangeArrowheads="1"/>
            </p:cNvSpPr>
            <p:nvPr/>
          </p:nvSpPr>
          <p:spPr bwMode="auto">
            <a:xfrm>
              <a:off x="-236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8" name="Rectangle 334"/>
            <p:cNvSpPr>
              <a:spLocks noChangeArrowheads="1"/>
            </p:cNvSpPr>
            <p:nvPr/>
          </p:nvSpPr>
          <p:spPr bwMode="auto">
            <a:xfrm>
              <a:off x="-207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9" name="Rectangle 335"/>
            <p:cNvSpPr>
              <a:spLocks noChangeArrowheads="1"/>
            </p:cNvSpPr>
            <p:nvPr/>
          </p:nvSpPr>
          <p:spPr bwMode="auto">
            <a:xfrm>
              <a:off x="-178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0" name="Rectangle 336"/>
            <p:cNvSpPr>
              <a:spLocks noChangeArrowheads="1"/>
            </p:cNvSpPr>
            <p:nvPr/>
          </p:nvSpPr>
          <p:spPr bwMode="auto">
            <a:xfrm>
              <a:off x="-149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1" name="Rectangle 337"/>
            <p:cNvSpPr>
              <a:spLocks noChangeArrowheads="1"/>
            </p:cNvSpPr>
            <p:nvPr/>
          </p:nvSpPr>
          <p:spPr bwMode="auto">
            <a:xfrm>
              <a:off x="-121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2" name="Rectangle 338"/>
            <p:cNvSpPr>
              <a:spLocks noChangeArrowheads="1"/>
            </p:cNvSpPr>
            <p:nvPr/>
          </p:nvSpPr>
          <p:spPr bwMode="auto">
            <a:xfrm>
              <a:off x="-34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93" name="Rectangle 339"/>
            <p:cNvSpPr>
              <a:spLocks noChangeArrowheads="1"/>
            </p:cNvSpPr>
            <p:nvPr/>
          </p:nvSpPr>
          <p:spPr bwMode="auto">
            <a:xfrm>
              <a:off x="-92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4" name="Rectangle 340"/>
            <p:cNvSpPr>
              <a:spLocks noChangeArrowheads="1"/>
            </p:cNvSpPr>
            <p:nvPr/>
          </p:nvSpPr>
          <p:spPr bwMode="auto">
            <a:xfrm>
              <a:off x="-63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5" name="Rectangle 341"/>
            <p:cNvSpPr>
              <a:spLocks noChangeArrowheads="1"/>
            </p:cNvSpPr>
            <p:nvPr/>
          </p:nvSpPr>
          <p:spPr bwMode="auto">
            <a:xfrm>
              <a:off x="-293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96" name="Rectangle 342"/>
            <p:cNvSpPr>
              <a:spLocks noChangeArrowheads="1"/>
            </p:cNvSpPr>
            <p:nvPr/>
          </p:nvSpPr>
          <p:spPr bwMode="auto">
            <a:xfrm>
              <a:off x="-265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97" name="Rectangle 343"/>
            <p:cNvSpPr>
              <a:spLocks noChangeArrowheads="1"/>
            </p:cNvSpPr>
            <p:nvPr/>
          </p:nvSpPr>
          <p:spPr bwMode="auto">
            <a:xfrm>
              <a:off x="-236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98" name="Rectangle 344"/>
            <p:cNvSpPr>
              <a:spLocks noChangeArrowheads="1"/>
            </p:cNvSpPr>
            <p:nvPr/>
          </p:nvSpPr>
          <p:spPr bwMode="auto">
            <a:xfrm>
              <a:off x="-207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99" name="Rectangle 345"/>
            <p:cNvSpPr>
              <a:spLocks noChangeArrowheads="1"/>
            </p:cNvSpPr>
            <p:nvPr/>
          </p:nvSpPr>
          <p:spPr bwMode="auto">
            <a:xfrm>
              <a:off x="-178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00" name="Rectangle 346"/>
            <p:cNvSpPr>
              <a:spLocks noChangeArrowheads="1"/>
            </p:cNvSpPr>
            <p:nvPr/>
          </p:nvSpPr>
          <p:spPr bwMode="auto">
            <a:xfrm>
              <a:off x="-149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01" name="Rectangle 347"/>
            <p:cNvSpPr>
              <a:spLocks noChangeArrowheads="1"/>
            </p:cNvSpPr>
            <p:nvPr/>
          </p:nvSpPr>
          <p:spPr bwMode="auto">
            <a:xfrm>
              <a:off x="-121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02" name="Rectangle 348"/>
            <p:cNvSpPr>
              <a:spLocks noChangeArrowheads="1"/>
            </p:cNvSpPr>
            <p:nvPr/>
          </p:nvSpPr>
          <p:spPr bwMode="auto">
            <a:xfrm>
              <a:off x="-34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03" name="Rectangle 349"/>
            <p:cNvSpPr>
              <a:spLocks noChangeArrowheads="1"/>
            </p:cNvSpPr>
            <p:nvPr/>
          </p:nvSpPr>
          <p:spPr bwMode="auto">
            <a:xfrm>
              <a:off x="-92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04" name="Rectangle 350"/>
            <p:cNvSpPr>
              <a:spLocks noChangeArrowheads="1"/>
            </p:cNvSpPr>
            <p:nvPr/>
          </p:nvSpPr>
          <p:spPr bwMode="auto">
            <a:xfrm>
              <a:off x="-63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05" name="Text Box 351"/>
            <p:cNvSpPr txBox="1">
              <a:spLocks noChangeArrowheads="1"/>
            </p:cNvSpPr>
            <p:nvPr/>
          </p:nvSpPr>
          <p:spPr bwMode="auto">
            <a:xfrm>
              <a:off x="-3216" y="102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06" name="Text Box 352"/>
            <p:cNvSpPr txBox="1">
              <a:spLocks noChangeArrowheads="1"/>
            </p:cNvSpPr>
            <p:nvPr/>
          </p:nvSpPr>
          <p:spPr bwMode="auto">
            <a:xfrm>
              <a:off x="-2964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07" name="Line 353"/>
            <p:cNvSpPr>
              <a:spLocks noChangeShapeType="1"/>
            </p:cNvSpPr>
            <p:nvPr/>
          </p:nvSpPr>
          <p:spPr bwMode="auto">
            <a:xfrm>
              <a:off x="-2508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08" name="Text Box 354"/>
            <p:cNvSpPr txBox="1">
              <a:spLocks noChangeArrowheads="1"/>
            </p:cNvSpPr>
            <p:nvPr/>
          </p:nvSpPr>
          <p:spPr bwMode="auto">
            <a:xfrm>
              <a:off x="-2678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09" name="Line 355"/>
            <p:cNvSpPr>
              <a:spLocks noChangeShapeType="1"/>
            </p:cNvSpPr>
            <p:nvPr/>
          </p:nvSpPr>
          <p:spPr bwMode="auto">
            <a:xfrm>
              <a:off x="-2796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0" name="Line 356"/>
            <p:cNvSpPr>
              <a:spLocks noChangeShapeType="1"/>
            </p:cNvSpPr>
            <p:nvPr/>
          </p:nvSpPr>
          <p:spPr bwMode="auto">
            <a:xfrm>
              <a:off x="-2220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1" name="Text Box 357"/>
            <p:cNvSpPr txBox="1">
              <a:spLocks noChangeArrowheads="1"/>
            </p:cNvSpPr>
            <p:nvPr/>
          </p:nvSpPr>
          <p:spPr bwMode="auto">
            <a:xfrm>
              <a:off x="-2390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12" name="Line 358"/>
            <p:cNvSpPr>
              <a:spLocks noChangeShapeType="1"/>
            </p:cNvSpPr>
            <p:nvPr/>
          </p:nvSpPr>
          <p:spPr bwMode="auto">
            <a:xfrm>
              <a:off x="-1932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3" name="Text Box 359"/>
            <p:cNvSpPr txBox="1">
              <a:spLocks noChangeArrowheads="1"/>
            </p:cNvSpPr>
            <p:nvPr/>
          </p:nvSpPr>
          <p:spPr bwMode="auto">
            <a:xfrm>
              <a:off x="-2102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14" name="Line 360"/>
            <p:cNvSpPr>
              <a:spLocks noChangeShapeType="1"/>
            </p:cNvSpPr>
            <p:nvPr/>
          </p:nvSpPr>
          <p:spPr bwMode="auto">
            <a:xfrm>
              <a:off x="-1644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5" name="Text Box 361"/>
            <p:cNvSpPr txBox="1">
              <a:spLocks noChangeArrowheads="1"/>
            </p:cNvSpPr>
            <p:nvPr/>
          </p:nvSpPr>
          <p:spPr bwMode="auto">
            <a:xfrm>
              <a:off x="-1814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16" name="Line 362"/>
            <p:cNvSpPr>
              <a:spLocks noChangeShapeType="1"/>
            </p:cNvSpPr>
            <p:nvPr/>
          </p:nvSpPr>
          <p:spPr bwMode="auto">
            <a:xfrm>
              <a:off x="-1356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7" name="Text Box 363"/>
            <p:cNvSpPr txBox="1">
              <a:spLocks noChangeArrowheads="1"/>
            </p:cNvSpPr>
            <p:nvPr/>
          </p:nvSpPr>
          <p:spPr bwMode="auto">
            <a:xfrm>
              <a:off x="-1526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18" name="Line 364"/>
            <p:cNvSpPr>
              <a:spLocks noChangeShapeType="1"/>
            </p:cNvSpPr>
            <p:nvPr/>
          </p:nvSpPr>
          <p:spPr bwMode="auto">
            <a:xfrm>
              <a:off x="-1068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9" name="Text Box 365"/>
            <p:cNvSpPr txBox="1">
              <a:spLocks noChangeArrowheads="1"/>
            </p:cNvSpPr>
            <p:nvPr/>
          </p:nvSpPr>
          <p:spPr bwMode="auto">
            <a:xfrm>
              <a:off x="-1238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20" name="Line 366"/>
            <p:cNvSpPr>
              <a:spLocks noChangeShapeType="1"/>
            </p:cNvSpPr>
            <p:nvPr/>
          </p:nvSpPr>
          <p:spPr bwMode="auto">
            <a:xfrm>
              <a:off x="-780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1" name="Text Box 367"/>
            <p:cNvSpPr txBox="1">
              <a:spLocks noChangeArrowheads="1"/>
            </p:cNvSpPr>
            <p:nvPr/>
          </p:nvSpPr>
          <p:spPr bwMode="auto">
            <a:xfrm>
              <a:off x="-950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22" name="Line 368"/>
            <p:cNvSpPr>
              <a:spLocks noChangeShapeType="1"/>
            </p:cNvSpPr>
            <p:nvPr/>
          </p:nvSpPr>
          <p:spPr bwMode="auto">
            <a:xfrm>
              <a:off x="-492" y="696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3" name="Text Box 369"/>
            <p:cNvSpPr txBox="1">
              <a:spLocks noChangeArrowheads="1"/>
            </p:cNvSpPr>
            <p:nvPr/>
          </p:nvSpPr>
          <p:spPr bwMode="auto">
            <a:xfrm>
              <a:off x="-662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24" name="Line 370"/>
            <p:cNvSpPr>
              <a:spLocks noChangeShapeType="1"/>
            </p:cNvSpPr>
            <p:nvPr/>
          </p:nvSpPr>
          <p:spPr bwMode="auto">
            <a:xfrm>
              <a:off x="-204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5" name="Text Box 371"/>
            <p:cNvSpPr txBox="1">
              <a:spLocks noChangeArrowheads="1"/>
            </p:cNvSpPr>
            <p:nvPr/>
          </p:nvSpPr>
          <p:spPr bwMode="auto">
            <a:xfrm>
              <a:off x="-374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96" name="Group 372"/>
          <p:cNvGrpSpPr>
            <a:grpSpLocks/>
          </p:cNvGrpSpPr>
          <p:nvPr/>
        </p:nvGrpSpPr>
        <p:grpSpPr bwMode="auto">
          <a:xfrm>
            <a:off x="4038600" y="3440630"/>
            <a:ext cx="5105400" cy="1847850"/>
            <a:chOff x="-3360" y="144"/>
            <a:chExt cx="3216" cy="1164"/>
          </a:xfrm>
        </p:grpSpPr>
        <p:sp>
          <p:nvSpPr>
            <p:cNvPr id="22544" name="Rectangle 373"/>
            <p:cNvSpPr>
              <a:spLocks noChangeArrowheads="1"/>
            </p:cNvSpPr>
            <p:nvPr/>
          </p:nvSpPr>
          <p:spPr bwMode="auto">
            <a:xfrm>
              <a:off x="-308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5" name="Rectangle 374"/>
            <p:cNvSpPr>
              <a:spLocks noChangeArrowheads="1"/>
            </p:cNvSpPr>
            <p:nvPr/>
          </p:nvSpPr>
          <p:spPr bwMode="auto">
            <a:xfrm>
              <a:off x="-279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6" name="Rectangle 375"/>
            <p:cNvSpPr>
              <a:spLocks noChangeArrowheads="1"/>
            </p:cNvSpPr>
            <p:nvPr/>
          </p:nvSpPr>
          <p:spPr bwMode="auto">
            <a:xfrm>
              <a:off x="-250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7" name="Rectangle 376"/>
            <p:cNvSpPr>
              <a:spLocks noChangeArrowheads="1"/>
            </p:cNvSpPr>
            <p:nvPr/>
          </p:nvSpPr>
          <p:spPr bwMode="auto">
            <a:xfrm>
              <a:off x="-221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8" name="Rectangle 377"/>
            <p:cNvSpPr>
              <a:spLocks noChangeArrowheads="1"/>
            </p:cNvSpPr>
            <p:nvPr/>
          </p:nvSpPr>
          <p:spPr bwMode="auto">
            <a:xfrm>
              <a:off x="-193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9" name="Rectangle 378"/>
            <p:cNvSpPr>
              <a:spLocks noChangeArrowheads="1"/>
            </p:cNvSpPr>
            <p:nvPr/>
          </p:nvSpPr>
          <p:spPr bwMode="auto">
            <a:xfrm>
              <a:off x="-164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0" name="Rectangle 379"/>
            <p:cNvSpPr>
              <a:spLocks noChangeArrowheads="1"/>
            </p:cNvSpPr>
            <p:nvPr/>
          </p:nvSpPr>
          <p:spPr bwMode="auto">
            <a:xfrm>
              <a:off x="-135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1" name="Rectangle 380"/>
            <p:cNvSpPr>
              <a:spLocks noChangeArrowheads="1"/>
            </p:cNvSpPr>
            <p:nvPr/>
          </p:nvSpPr>
          <p:spPr bwMode="auto">
            <a:xfrm>
              <a:off x="-49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2" name="Rectangle 381"/>
            <p:cNvSpPr>
              <a:spLocks noChangeArrowheads="1"/>
            </p:cNvSpPr>
            <p:nvPr/>
          </p:nvSpPr>
          <p:spPr bwMode="auto">
            <a:xfrm>
              <a:off x="-106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3" name="Rectangle 382"/>
            <p:cNvSpPr>
              <a:spLocks noChangeArrowheads="1"/>
            </p:cNvSpPr>
            <p:nvPr/>
          </p:nvSpPr>
          <p:spPr bwMode="auto">
            <a:xfrm>
              <a:off x="-77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4" name="Rectangle 383"/>
            <p:cNvSpPr>
              <a:spLocks noChangeArrowheads="1"/>
            </p:cNvSpPr>
            <p:nvPr/>
          </p:nvSpPr>
          <p:spPr bwMode="auto">
            <a:xfrm>
              <a:off x="-308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55" name="Rectangle 384"/>
            <p:cNvSpPr>
              <a:spLocks noChangeArrowheads="1"/>
            </p:cNvSpPr>
            <p:nvPr/>
          </p:nvSpPr>
          <p:spPr bwMode="auto">
            <a:xfrm>
              <a:off x="-279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56" name="Rectangle 385"/>
            <p:cNvSpPr>
              <a:spLocks noChangeArrowheads="1"/>
            </p:cNvSpPr>
            <p:nvPr/>
          </p:nvSpPr>
          <p:spPr bwMode="auto">
            <a:xfrm>
              <a:off x="-250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57" name="Rectangle 386"/>
            <p:cNvSpPr>
              <a:spLocks noChangeArrowheads="1"/>
            </p:cNvSpPr>
            <p:nvPr/>
          </p:nvSpPr>
          <p:spPr bwMode="auto">
            <a:xfrm>
              <a:off x="-221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58" name="Rectangle 387"/>
            <p:cNvSpPr>
              <a:spLocks noChangeArrowheads="1"/>
            </p:cNvSpPr>
            <p:nvPr/>
          </p:nvSpPr>
          <p:spPr bwMode="auto">
            <a:xfrm>
              <a:off x="-193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559" name="Rectangle 388"/>
            <p:cNvSpPr>
              <a:spLocks noChangeArrowheads="1"/>
            </p:cNvSpPr>
            <p:nvPr/>
          </p:nvSpPr>
          <p:spPr bwMode="auto">
            <a:xfrm>
              <a:off x="-164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560" name="Rectangle 389"/>
            <p:cNvSpPr>
              <a:spLocks noChangeArrowheads="1"/>
            </p:cNvSpPr>
            <p:nvPr/>
          </p:nvSpPr>
          <p:spPr bwMode="auto">
            <a:xfrm>
              <a:off x="-135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561" name="Rectangle 390"/>
            <p:cNvSpPr>
              <a:spLocks noChangeArrowheads="1"/>
            </p:cNvSpPr>
            <p:nvPr/>
          </p:nvSpPr>
          <p:spPr bwMode="auto">
            <a:xfrm>
              <a:off x="-49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562" name="Rectangle 391"/>
            <p:cNvSpPr>
              <a:spLocks noChangeArrowheads="1"/>
            </p:cNvSpPr>
            <p:nvPr/>
          </p:nvSpPr>
          <p:spPr bwMode="auto">
            <a:xfrm>
              <a:off x="-106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563" name="Rectangle 392"/>
            <p:cNvSpPr>
              <a:spLocks noChangeArrowheads="1"/>
            </p:cNvSpPr>
            <p:nvPr/>
          </p:nvSpPr>
          <p:spPr bwMode="auto">
            <a:xfrm>
              <a:off x="-77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564" name="Text Box 393"/>
            <p:cNvSpPr txBox="1">
              <a:spLocks noChangeArrowheads="1"/>
            </p:cNvSpPr>
            <p:nvPr/>
          </p:nvSpPr>
          <p:spPr bwMode="auto">
            <a:xfrm>
              <a:off x="-3360" y="74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65" name="Text Box 394"/>
            <p:cNvSpPr txBox="1">
              <a:spLocks noChangeArrowheads="1"/>
            </p:cNvSpPr>
            <p:nvPr/>
          </p:nvSpPr>
          <p:spPr bwMode="auto">
            <a:xfrm>
              <a:off x="-3108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566" name="Line 395"/>
            <p:cNvSpPr>
              <a:spLocks noChangeShapeType="1"/>
            </p:cNvSpPr>
            <p:nvPr/>
          </p:nvSpPr>
          <p:spPr bwMode="auto">
            <a:xfrm>
              <a:off x="-2652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7" name="Text Box 396"/>
            <p:cNvSpPr txBox="1">
              <a:spLocks noChangeArrowheads="1"/>
            </p:cNvSpPr>
            <p:nvPr/>
          </p:nvSpPr>
          <p:spPr bwMode="auto">
            <a:xfrm>
              <a:off x="-2822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568" name="Line 397"/>
            <p:cNvSpPr>
              <a:spLocks noChangeShapeType="1"/>
            </p:cNvSpPr>
            <p:nvPr/>
          </p:nvSpPr>
          <p:spPr bwMode="auto">
            <a:xfrm>
              <a:off x="-2940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9" name="Line 398"/>
            <p:cNvSpPr>
              <a:spLocks noChangeShapeType="1"/>
            </p:cNvSpPr>
            <p:nvPr/>
          </p:nvSpPr>
          <p:spPr bwMode="auto">
            <a:xfrm>
              <a:off x="-2364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0" name="Text Box 399"/>
            <p:cNvSpPr txBox="1">
              <a:spLocks noChangeArrowheads="1"/>
            </p:cNvSpPr>
            <p:nvPr/>
          </p:nvSpPr>
          <p:spPr bwMode="auto">
            <a:xfrm>
              <a:off x="-2534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571" name="Line 400"/>
            <p:cNvSpPr>
              <a:spLocks noChangeShapeType="1"/>
            </p:cNvSpPr>
            <p:nvPr/>
          </p:nvSpPr>
          <p:spPr bwMode="auto">
            <a:xfrm>
              <a:off x="-2076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2" name="Text Box 401"/>
            <p:cNvSpPr txBox="1">
              <a:spLocks noChangeArrowheads="1"/>
            </p:cNvSpPr>
            <p:nvPr/>
          </p:nvSpPr>
          <p:spPr bwMode="auto">
            <a:xfrm>
              <a:off x="-2246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573" name="Line 402"/>
            <p:cNvSpPr>
              <a:spLocks noChangeShapeType="1"/>
            </p:cNvSpPr>
            <p:nvPr/>
          </p:nvSpPr>
          <p:spPr bwMode="auto">
            <a:xfrm>
              <a:off x="-1788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4" name="Text Box 403"/>
            <p:cNvSpPr txBox="1">
              <a:spLocks noChangeArrowheads="1"/>
            </p:cNvSpPr>
            <p:nvPr/>
          </p:nvSpPr>
          <p:spPr bwMode="auto">
            <a:xfrm>
              <a:off x="-1958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575" name="Line 404"/>
            <p:cNvSpPr>
              <a:spLocks noChangeShapeType="1"/>
            </p:cNvSpPr>
            <p:nvPr/>
          </p:nvSpPr>
          <p:spPr bwMode="auto">
            <a:xfrm>
              <a:off x="-1500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6" name="Text Box 405"/>
            <p:cNvSpPr txBox="1">
              <a:spLocks noChangeArrowheads="1"/>
            </p:cNvSpPr>
            <p:nvPr/>
          </p:nvSpPr>
          <p:spPr bwMode="auto">
            <a:xfrm>
              <a:off x="-1670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577" name="Line 406"/>
            <p:cNvSpPr>
              <a:spLocks noChangeShapeType="1"/>
            </p:cNvSpPr>
            <p:nvPr/>
          </p:nvSpPr>
          <p:spPr bwMode="auto">
            <a:xfrm>
              <a:off x="-1212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8" name="Text Box 407"/>
            <p:cNvSpPr txBox="1">
              <a:spLocks noChangeArrowheads="1"/>
            </p:cNvSpPr>
            <p:nvPr/>
          </p:nvSpPr>
          <p:spPr bwMode="auto">
            <a:xfrm>
              <a:off x="-1382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579" name="Line 408"/>
            <p:cNvSpPr>
              <a:spLocks noChangeShapeType="1"/>
            </p:cNvSpPr>
            <p:nvPr/>
          </p:nvSpPr>
          <p:spPr bwMode="auto">
            <a:xfrm>
              <a:off x="-924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0" name="Text Box 409"/>
            <p:cNvSpPr txBox="1">
              <a:spLocks noChangeArrowheads="1"/>
            </p:cNvSpPr>
            <p:nvPr/>
          </p:nvSpPr>
          <p:spPr bwMode="auto">
            <a:xfrm>
              <a:off x="-1094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581" name="Line 410"/>
            <p:cNvSpPr>
              <a:spLocks noChangeShapeType="1"/>
            </p:cNvSpPr>
            <p:nvPr/>
          </p:nvSpPr>
          <p:spPr bwMode="auto">
            <a:xfrm>
              <a:off x="-636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2" name="Text Box 411"/>
            <p:cNvSpPr txBox="1">
              <a:spLocks noChangeArrowheads="1"/>
            </p:cNvSpPr>
            <p:nvPr/>
          </p:nvSpPr>
          <p:spPr bwMode="auto">
            <a:xfrm>
              <a:off x="-806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583" name="Line 412"/>
            <p:cNvSpPr>
              <a:spLocks noChangeShapeType="1"/>
            </p:cNvSpPr>
            <p:nvPr/>
          </p:nvSpPr>
          <p:spPr bwMode="auto">
            <a:xfrm>
              <a:off x="-348" y="4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4" name="Text Box 413"/>
            <p:cNvSpPr txBox="1">
              <a:spLocks noChangeArrowheads="1"/>
            </p:cNvSpPr>
            <p:nvPr/>
          </p:nvSpPr>
          <p:spPr bwMode="auto">
            <a:xfrm>
              <a:off x="-518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sp>
        <p:nvSpPr>
          <p:cNvPr id="414" name="Rectangle 2"/>
          <p:cNvSpPr>
            <a:spLocks noChangeArrowheads="1"/>
          </p:cNvSpPr>
          <p:nvPr/>
        </p:nvSpPr>
        <p:spPr bwMode="auto">
          <a:xfrm>
            <a:off x="1737022" y="127722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1EC264C-826A-4779-874C-E91E8672D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71" y="2819612"/>
            <a:ext cx="3884288" cy="340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85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5082" y="1167771"/>
            <a:ext cx="8121369" cy="1608767"/>
          </a:xfrm>
        </p:spPr>
        <p:txBody>
          <a:bodyPr>
            <a:normAutofit/>
          </a:bodyPr>
          <a:lstStyle/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función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inicializa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que recibe un arreglo vacío y crea el contenido de cada localidad del arreglo con su número de casilla haciendo uso del 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método </a:t>
            </a:r>
            <a:r>
              <a:rPr lang="es-ES_tradnl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insert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eaLnBrk="1" hangingPunct="1">
              <a:buNone/>
            </a:pPr>
            <a:endParaRPr lang="es-ES_tradnl" sz="12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5828" name="Group 4"/>
          <p:cNvGrpSpPr>
            <a:grpSpLocks/>
          </p:cNvGrpSpPr>
          <p:nvPr/>
        </p:nvGrpSpPr>
        <p:grpSpPr bwMode="auto">
          <a:xfrm>
            <a:off x="3995936" y="4592762"/>
            <a:ext cx="5013325" cy="900112"/>
            <a:chOff x="2458" y="3321"/>
            <a:chExt cx="3158" cy="567"/>
          </a:xfrm>
        </p:grpSpPr>
        <p:grpSp>
          <p:nvGrpSpPr>
            <p:cNvPr id="22920" name="Group 5"/>
            <p:cNvGrpSpPr>
              <a:grpSpLocks/>
            </p:cNvGrpSpPr>
            <p:nvPr/>
          </p:nvGrpSpPr>
          <p:grpSpPr bwMode="auto">
            <a:xfrm>
              <a:off x="2736" y="3336"/>
              <a:ext cx="2880" cy="288"/>
              <a:chOff x="2736" y="2688"/>
              <a:chExt cx="2880" cy="288"/>
            </a:xfrm>
          </p:grpSpPr>
          <p:sp>
            <p:nvSpPr>
              <p:cNvPr id="22932" name="Rectangle 6"/>
              <p:cNvSpPr>
                <a:spLocks noChangeArrowheads="1"/>
              </p:cNvSpPr>
              <p:nvPr/>
            </p:nvSpPr>
            <p:spPr bwMode="auto">
              <a:xfrm>
                <a:off x="273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3" name="Rectangle 7"/>
              <p:cNvSpPr>
                <a:spLocks noChangeArrowheads="1"/>
              </p:cNvSpPr>
              <p:nvPr/>
            </p:nvSpPr>
            <p:spPr bwMode="auto">
              <a:xfrm>
                <a:off x="302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4" name="Rectangle 8"/>
              <p:cNvSpPr>
                <a:spLocks noChangeArrowheads="1"/>
              </p:cNvSpPr>
              <p:nvPr/>
            </p:nvSpPr>
            <p:spPr bwMode="auto">
              <a:xfrm>
                <a:off x="331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5" name="Rectangle 9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6" name="Rectangle 10"/>
              <p:cNvSpPr>
                <a:spLocks noChangeArrowheads="1"/>
              </p:cNvSpPr>
              <p:nvPr/>
            </p:nvSpPr>
            <p:spPr bwMode="auto">
              <a:xfrm>
                <a:off x="388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7" name="Rectangle 11"/>
              <p:cNvSpPr>
                <a:spLocks noChangeArrowheads="1"/>
              </p:cNvSpPr>
              <p:nvPr/>
            </p:nvSpPr>
            <p:spPr bwMode="auto">
              <a:xfrm>
                <a:off x="417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8" name="Rectangle 12"/>
              <p:cNvSpPr>
                <a:spLocks noChangeArrowheads="1"/>
              </p:cNvSpPr>
              <p:nvPr/>
            </p:nvSpPr>
            <p:spPr bwMode="auto">
              <a:xfrm>
                <a:off x="446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9" name="Rectangle 13"/>
              <p:cNvSpPr>
                <a:spLocks noChangeArrowheads="1"/>
              </p:cNvSpPr>
              <p:nvPr/>
            </p:nvSpPr>
            <p:spPr bwMode="auto">
              <a:xfrm>
                <a:off x="532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0" name="Rectangle 14"/>
              <p:cNvSpPr>
                <a:spLocks noChangeArrowheads="1"/>
              </p:cNvSpPr>
              <p:nvPr/>
            </p:nvSpPr>
            <p:spPr bwMode="auto">
              <a:xfrm>
                <a:off x="475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1" name="Rectangle 15"/>
              <p:cNvSpPr>
                <a:spLocks noChangeArrowheads="1"/>
              </p:cNvSpPr>
              <p:nvPr/>
            </p:nvSpPr>
            <p:spPr bwMode="auto">
              <a:xfrm>
                <a:off x="504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sp>
          <p:nvSpPr>
            <p:cNvPr id="22921" name="Rectangle 16"/>
            <p:cNvSpPr>
              <a:spLocks noChangeArrowheads="1"/>
            </p:cNvSpPr>
            <p:nvPr/>
          </p:nvSpPr>
          <p:spPr bwMode="auto">
            <a:xfrm>
              <a:off x="273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22" name="Rectangle 17"/>
            <p:cNvSpPr>
              <a:spLocks noChangeArrowheads="1"/>
            </p:cNvSpPr>
            <p:nvPr/>
          </p:nvSpPr>
          <p:spPr bwMode="auto">
            <a:xfrm>
              <a:off x="302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23" name="Rectangle 18"/>
            <p:cNvSpPr>
              <a:spLocks noChangeArrowheads="1"/>
            </p:cNvSpPr>
            <p:nvPr/>
          </p:nvSpPr>
          <p:spPr bwMode="auto">
            <a:xfrm>
              <a:off x="331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24" name="Rectangle 19"/>
            <p:cNvSpPr>
              <a:spLocks noChangeArrowheads="1"/>
            </p:cNvSpPr>
            <p:nvPr/>
          </p:nvSpPr>
          <p:spPr bwMode="auto">
            <a:xfrm>
              <a:off x="360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25" name="Rectangle 20"/>
            <p:cNvSpPr>
              <a:spLocks noChangeArrowheads="1"/>
            </p:cNvSpPr>
            <p:nvPr/>
          </p:nvSpPr>
          <p:spPr bwMode="auto">
            <a:xfrm>
              <a:off x="388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26" name="Rectangle 21"/>
            <p:cNvSpPr>
              <a:spLocks noChangeArrowheads="1"/>
            </p:cNvSpPr>
            <p:nvPr/>
          </p:nvSpPr>
          <p:spPr bwMode="auto">
            <a:xfrm>
              <a:off x="417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27" name="Rectangle 22"/>
            <p:cNvSpPr>
              <a:spLocks noChangeArrowheads="1"/>
            </p:cNvSpPr>
            <p:nvPr/>
          </p:nvSpPr>
          <p:spPr bwMode="auto">
            <a:xfrm>
              <a:off x="446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28" name="Rectangle 23"/>
            <p:cNvSpPr>
              <a:spLocks noChangeArrowheads="1"/>
            </p:cNvSpPr>
            <p:nvPr/>
          </p:nvSpPr>
          <p:spPr bwMode="auto">
            <a:xfrm>
              <a:off x="532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29" name="Rectangle 24"/>
            <p:cNvSpPr>
              <a:spLocks noChangeArrowheads="1"/>
            </p:cNvSpPr>
            <p:nvPr/>
          </p:nvSpPr>
          <p:spPr bwMode="auto">
            <a:xfrm>
              <a:off x="475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30" name="Rectangle 25"/>
            <p:cNvSpPr>
              <a:spLocks noChangeArrowheads="1"/>
            </p:cNvSpPr>
            <p:nvPr/>
          </p:nvSpPr>
          <p:spPr bwMode="auto">
            <a:xfrm>
              <a:off x="504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31" name="Text Box 26"/>
            <p:cNvSpPr txBox="1">
              <a:spLocks noChangeArrowheads="1"/>
            </p:cNvSpPr>
            <p:nvPr/>
          </p:nvSpPr>
          <p:spPr bwMode="auto">
            <a:xfrm>
              <a:off x="2458" y="332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</p:grpSp>
      <p:grpSp>
        <p:nvGrpSpPr>
          <p:cNvPr id="205851" name="Group 27"/>
          <p:cNvGrpSpPr>
            <a:grpSpLocks/>
          </p:cNvGrpSpPr>
          <p:nvPr/>
        </p:nvGrpSpPr>
        <p:grpSpPr bwMode="auto">
          <a:xfrm>
            <a:off x="3995936" y="3645024"/>
            <a:ext cx="5013325" cy="1847850"/>
            <a:chOff x="-1488" y="2736"/>
            <a:chExt cx="3158" cy="1164"/>
          </a:xfrm>
        </p:grpSpPr>
        <p:sp>
          <p:nvSpPr>
            <p:cNvPr id="22897" name="Rectangle 28"/>
            <p:cNvSpPr>
              <a:spLocks noChangeArrowheads="1"/>
            </p:cNvSpPr>
            <p:nvPr/>
          </p:nvSpPr>
          <p:spPr bwMode="auto">
            <a:xfrm>
              <a:off x="-121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8" name="Rectangle 29"/>
            <p:cNvSpPr>
              <a:spLocks noChangeArrowheads="1"/>
            </p:cNvSpPr>
            <p:nvPr/>
          </p:nvSpPr>
          <p:spPr bwMode="auto">
            <a:xfrm>
              <a:off x="-92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9" name="Rectangle 30"/>
            <p:cNvSpPr>
              <a:spLocks noChangeArrowheads="1"/>
            </p:cNvSpPr>
            <p:nvPr/>
          </p:nvSpPr>
          <p:spPr bwMode="auto">
            <a:xfrm>
              <a:off x="-63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0" name="Rectangle 31"/>
            <p:cNvSpPr>
              <a:spLocks noChangeArrowheads="1"/>
            </p:cNvSpPr>
            <p:nvPr/>
          </p:nvSpPr>
          <p:spPr bwMode="auto">
            <a:xfrm>
              <a:off x="-34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1" name="Rectangle 32"/>
            <p:cNvSpPr>
              <a:spLocks noChangeArrowheads="1"/>
            </p:cNvSpPr>
            <p:nvPr/>
          </p:nvSpPr>
          <p:spPr bwMode="auto">
            <a:xfrm>
              <a:off x="-5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2" name="Rectangle 33"/>
            <p:cNvSpPr>
              <a:spLocks noChangeArrowheads="1"/>
            </p:cNvSpPr>
            <p:nvPr/>
          </p:nvSpPr>
          <p:spPr bwMode="auto">
            <a:xfrm>
              <a:off x="23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3" name="Rectangle 34"/>
            <p:cNvSpPr>
              <a:spLocks noChangeArrowheads="1"/>
            </p:cNvSpPr>
            <p:nvPr/>
          </p:nvSpPr>
          <p:spPr bwMode="auto">
            <a:xfrm>
              <a:off x="51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4" name="Rectangle 35"/>
            <p:cNvSpPr>
              <a:spLocks noChangeArrowheads="1"/>
            </p:cNvSpPr>
            <p:nvPr/>
          </p:nvSpPr>
          <p:spPr bwMode="auto">
            <a:xfrm>
              <a:off x="138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5" name="Rectangle 36"/>
            <p:cNvSpPr>
              <a:spLocks noChangeArrowheads="1"/>
            </p:cNvSpPr>
            <p:nvPr/>
          </p:nvSpPr>
          <p:spPr bwMode="auto">
            <a:xfrm>
              <a:off x="80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6" name="Rectangle 37"/>
            <p:cNvSpPr>
              <a:spLocks noChangeArrowheads="1"/>
            </p:cNvSpPr>
            <p:nvPr/>
          </p:nvSpPr>
          <p:spPr bwMode="auto">
            <a:xfrm>
              <a:off x="109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7" name="Rectangle 38"/>
            <p:cNvSpPr>
              <a:spLocks noChangeArrowheads="1"/>
            </p:cNvSpPr>
            <p:nvPr/>
          </p:nvSpPr>
          <p:spPr bwMode="auto">
            <a:xfrm>
              <a:off x="-121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08" name="Rectangle 39"/>
            <p:cNvSpPr>
              <a:spLocks noChangeArrowheads="1"/>
            </p:cNvSpPr>
            <p:nvPr/>
          </p:nvSpPr>
          <p:spPr bwMode="auto">
            <a:xfrm>
              <a:off x="-92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09" name="Rectangle 40"/>
            <p:cNvSpPr>
              <a:spLocks noChangeArrowheads="1"/>
            </p:cNvSpPr>
            <p:nvPr/>
          </p:nvSpPr>
          <p:spPr bwMode="auto">
            <a:xfrm>
              <a:off x="-63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10" name="Rectangle 41"/>
            <p:cNvSpPr>
              <a:spLocks noChangeArrowheads="1"/>
            </p:cNvSpPr>
            <p:nvPr/>
          </p:nvSpPr>
          <p:spPr bwMode="auto">
            <a:xfrm>
              <a:off x="-34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11" name="Rectangle 42"/>
            <p:cNvSpPr>
              <a:spLocks noChangeArrowheads="1"/>
            </p:cNvSpPr>
            <p:nvPr/>
          </p:nvSpPr>
          <p:spPr bwMode="auto">
            <a:xfrm>
              <a:off x="-5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12" name="Rectangle 43"/>
            <p:cNvSpPr>
              <a:spLocks noChangeArrowheads="1"/>
            </p:cNvSpPr>
            <p:nvPr/>
          </p:nvSpPr>
          <p:spPr bwMode="auto">
            <a:xfrm>
              <a:off x="23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13" name="Rectangle 44"/>
            <p:cNvSpPr>
              <a:spLocks noChangeArrowheads="1"/>
            </p:cNvSpPr>
            <p:nvPr/>
          </p:nvSpPr>
          <p:spPr bwMode="auto">
            <a:xfrm>
              <a:off x="51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14" name="Rectangle 45"/>
            <p:cNvSpPr>
              <a:spLocks noChangeArrowheads="1"/>
            </p:cNvSpPr>
            <p:nvPr/>
          </p:nvSpPr>
          <p:spPr bwMode="auto">
            <a:xfrm>
              <a:off x="138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15" name="Rectangle 46"/>
            <p:cNvSpPr>
              <a:spLocks noChangeArrowheads="1"/>
            </p:cNvSpPr>
            <p:nvPr/>
          </p:nvSpPr>
          <p:spPr bwMode="auto">
            <a:xfrm>
              <a:off x="80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16" name="Rectangle 47"/>
            <p:cNvSpPr>
              <a:spLocks noChangeArrowheads="1"/>
            </p:cNvSpPr>
            <p:nvPr/>
          </p:nvSpPr>
          <p:spPr bwMode="auto">
            <a:xfrm>
              <a:off x="109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17" name="Text Box 48"/>
            <p:cNvSpPr txBox="1">
              <a:spLocks noChangeArrowheads="1"/>
            </p:cNvSpPr>
            <p:nvPr/>
          </p:nvSpPr>
          <p:spPr bwMode="auto">
            <a:xfrm>
              <a:off x="-1488" y="333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918" name="Line 49"/>
            <p:cNvSpPr>
              <a:spLocks noChangeShapeType="1"/>
            </p:cNvSpPr>
            <p:nvPr/>
          </p:nvSpPr>
          <p:spPr bwMode="auto">
            <a:xfrm>
              <a:off x="-1066" y="298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19" name="Text Box 50"/>
            <p:cNvSpPr txBox="1">
              <a:spLocks noChangeArrowheads="1"/>
            </p:cNvSpPr>
            <p:nvPr/>
          </p:nvSpPr>
          <p:spPr bwMode="auto">
            <a:xfrm>
              <a:off x="-1236" y="273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i=0</a:t>
              </a:r>
            </a:p>
          </p:txBody>
        </p:sp>
      </p:grpSp>
      <p:sp>
        <p:nvSpPr>
          <p:cNvPr id="22534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grpSp>
        <p:nvGrpSpPr>
          <p:cNvPr id="205876" name="Group 52"/>
          <p:cNvGrpSpPr>
            <a:grpSpLocks/>
          </p:cNvGrpSpPr>
          <p:nvPr/>
        </p:nvGrpSpPr>
        <p:grpSpPr bwMode="auto">
          <a:xfrm>
            <a:off x="3995936" y="3645024"/>
            <a:ext cx="5013325" cy="1847850"/>
            <a:chOff x="-1248" y="1056"/>
            <a:chExt cx="3158" cy="1164"/>
          </a:xfrm>
        </p:grpSpPr>
        <p:sp>
          <p:nvSpPr>
            <p:cNvPr id="22872" name="Rectangle 53"/>
            <p:cNvSpPr>
              <a:spLocks noChangeArrowheads="1"/>
            </p:cNvSpPr>
            <p:nvPr/>
          </p:nvSpPr>
          <p:spPr bwMode="auto">
            <a:xfrm>
              <a:off x="-9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3" name="Rectangle 54"/>
            <p:cNvSpPr>
              <a:spLocks noChangeArrowheads="1"/>
            </p:cNvSpPr>
            <p:nvPr/>
          </p:nvSpPr>
          <p:spPr bwMode="auto">
            <a:xfrm>
              <a:off x="-6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4" name="Rectangle 55"/>
            <p:cNvSpPr>
              <a:spLocks noChangeArrowheads="1"/>
            </p:cNvSpPr>
            <p:nvPr/>
          </p:nvSpPr>
          <p:spPr bwMode="auto">
            <a:xfrm>
              <a:off x="-39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5" name="Rectangle 56"/>
            <p:cNvSpPr>
              <a:spLocks noChangeArrowheads="1"/>
            </p:cNvSpPr>
            <p:nvPr/>
          </p:nvSpPr>
          <p:spPr bwMode="auto">
            <a:xfrm>
              <a:off x="-10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6" name="Rectangle 57"/>
            <p:cNvSpPr>
              <a:spLocks noChangeArrowheads="1"/>
            </p:cNvSpPr>
            <p:nvPr/>
          </p:nvSpPr>
          <p:spPr bwMode="auto">
            <a:xfrm>
              <a:off x="1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7" name="Rectangle 58"/>
            <p:cNvSpPr>
              <a:spLocks noChangeArrowheads="1"/>
            </p:cNvSpPr>
            <p:nvPr/>
          </p:nvSpPr>
          <p:spPr bwMode="auto">
            <a:xfrm>
              <a:off x="4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8" name="Rectangle 59"/>
            <p:cNvSpPr>
              <a:spLocks noChangeArrowheads="1"/>
            </p:cNvSpPr>
            <p:nvPr/>
          </p:nvSpPr>
          <p:spPr bwMode="auto">
            <a:xfrm>
              <a:off x="758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9" name="Rectangle 60"/>
            <p:cNvSpPr>
              <a:spLocks noChangeArrowheads="1"/>
            </p:cNvSpPr>
            <p:nvPr/>
          </p:nvSpPr>
          <p:spPr bwMode="auto">
            <a:xfrm>
              <a:off x="162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0" name="Rectangle 61"/>
            <p:cNvSpPr>
              <a:spLocks noChangeArrowheads="1"/>
            </p:cNvSpPr>
            <p:nvPr/>
          </p:nvSpPr>
          <p:spPr bwMode="auto">
            <a:xfrm>
              <a:off x="104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1" name="Rectangle 62"/>
            <p:cNvSpPr>
              <a:spLocks noChangeArrowheads="1"/>
            </p:cNvSpPr>
            <p:nvPr/>
          </p:nvSpPr>
          <p:spPr bwMode="auto">
            <a:xfrm>
              <a:off x="133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2" name="Rectangle 63"/>
            <p:cNvSpPr>
              <a:spLocks noChangeArrowheads="1"/>
            </p:cNvSpPr>
            <p:nvPr/>
          </p:nvSpPr>
          <p:spPr bwMode="auto">
            <a:xfrm>
              <a:off x="-9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83" name="Rectangle 64"/>
            <p:cNvSpPr>
              <a:spLocks noChangeArrowheads="1"/>
            </p:cNvSpPr>
            <p:nvPr/>
          </p:nvSpPr>
          <p:spPr bwMode="auto">
            <a:xfrm>
              <a:off x="-6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84" name="Rectangle 65"/>
            <p:cNvSpPr>
              <a:spLocks noChangeArrowheads="1"/>
            </p:cNvSpPr>
            <p:nvPr/>
          </p:nvSpPr>
          <p:spPr bwMode="auto">
            <a:xfrm>
              <a:off x="-39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85" name="Rectangle 66"/>
            <p:cNvSpPr>
              <a:spLocks noChangeArrowheads="1"/>
            </p:cNvSpPr>
            <p:nvPr/>
          </p:nvSpPr>
          <p:spPr bwMode="auto">
            <a:xfrm>
              <a:off x="-10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86" name="Rectangle 67"/>
            <p:cNvSpPr>
              <a:spLocks noChangeArrowheads="1"/>
            </p:cNvSpPr>
            <p:nvPr/>
          </p:nvSpPr>
          <p:spPr bwMode="auto">
            <a:xfrm>
              <a:off x="1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87" name="Rectangle 68"/>
            <p:cNvSpPr>
              <a:spLocks noChangeArrowheads="1"/>
            </p:cNvSpPr>
            <p:nvPr/>
          </p:nvSpPr>
          <p:spPr bwMode="auto">
            <a:xfrm>
              <a:off x="4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88" name="Rectangle 69"/>
            <p:cNvSpPr>
              <a:spLocks noChangeArrowheads="1"/>
            </p:cNvSpPr>
            <p:nvPr/>
          </p:nvSpPr>
          <p:spPr bwMode="auto">
            <a:xfrm>
              <a:off x="758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89" name="Rectangle 70"/>
            <p:cNvSpPr>
              <a:spLocks noChangeArrowheads="1"/>
            </p:cNvSpPr>
            <p:nvPr/>
          </p:nvSpPr>
          <p:spPr bwMode="auto">
            <a:xfrm>
              <a:off x="162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90" name="Rectangle 71"/>
            <p:cNvSpPr>
              <a:spLocks noChangeArrowheads="1"/>
            </p:cNvSpPr>
            <p:nvPr/>
          </p:nvSpPr>
          <p:spPr bwMode="auto">
            <a:xfrm>
              <a:off x="104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91" name="Rectangle 72"/>
            <p:cNvSpPr>
              <a:spLocks noChangeArrowheads="1"/>
            </p:cNvSpPr>
            <p:nvPr/>
          </p:nvSpPr>
          <p:spPr bwMode="auto">
            <a:xfrm>
              <a:off x="133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92" name="Text Box 73"/>
            <p:cNvSpPr txBox="1">
              <a:spLocks noChangeArrowheads="1"/>
            </p:cNvSpPr>
            <p:nvPr/>
          </p:nvSpPr>
          <p:spPr bwMode="auto">
            <a:xfrm>
              <a:off x="-1248" y="165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3" name="Text Box 74"/>
            <p:cNvSpPr txBox="1">
              <a:spLocks noChangeArrowheads="1"/>
            </p:cNvSpPr>
            <p:nvPr/>
          </p:nvSpPr>
          <p:spPr bwMode="auto">
            <a:xfrm>
              <a:off x="-996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94" name="Line 75"/>
            <p:cNvSpPr>
              <a:spLocks noChangeShapeType="1"/>
            </p:cNvSpPr>
            <p:nvPr/>
          </p:nvSpPr>
          <p:spPr bwMode="auto">
            <a:xfrm>
              <a:off x="-540" y="13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5" name="Text Box 76"/>
            <p:cNvSpPr txBox="1">
              <a:spLocks noChangeArrowheads="1"/>
            </p:cNvSpPr>
            <p:nvPr/>
          </p:nvSpPr>
          <p:spPr bwMode="auto">
            <a:xfrm>
              <a:off x="-710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96" name="Line 77"/>
            <p:cNvSpPr>
              <a:spLocks noChangeShapeType="1"/>
            </p:cNvSpPr>
            <p:nvPr/>
          </p:nvSpPr>
          <p:spPr bwMode="auto">
            <a:xfrm>
              <a:off x="-828" y="13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</p:grpSp>
      <p:grpSp>
        <p:nvGrpSpPr>
          <p:cNvPr id="205902" name="Group 78"/>
          <p:cNvGrpSpPr>
            <a:grpSpLocks/>
          </p:cNvGrpSpPr>
          <p:nvPr/>
        </p:nvGrpSpPr>
        <p:grpSpPr bwMode="auto">
          <a:xfrm>
            <a:off x="3999111" y="3645024"/>
            <a:ext cx="5105400" cy="1847850"/>
            <a:chOff x="-3504" y="2640"/>
            <a:chExt cx="3216" cy="1164"/>
          </a:xfrm>
        </p:grpSpPr>
        <p:sp>
          <p:nvSpPr>
            <p:cNvPr id="22831" name="Rectangle 79"/>
            <p:cNvSpPr>
              <a:spLocks noChangeArrowheads="1"/>
            </p:cNvSpPr>
            <p:nvPr/>
          </p:nvSpPr>
          <p:spPr bwMode="auto">
            <a:xfrm>
              <a:off x="-322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2" name="Rectangle 80"/>
            <p:cNvSpPr>
              <a:spLocks noChangeArrowheads="1"/>
            </p:cNvSpPr>
            <p:nvPr/>
          </p:nvSpPr>
          <p:spPr bwMode="auto">
            <a:xfrm>
              <a:off x="-293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3" name="Rectangle 81"/>
            <p:cNvSpPr>
              <a:spLocks noChangeArrowheads="1"/>
            </p:cNvSpPr>
            <p:nvPr/>
          </p:nvSpPr>
          <p:spPr bwMode="auto">
            <a:xfrm>
              <a:off x="-265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4" name="Rectangle 82"/>
            <p:cNvSpPr>
              <a:spLocks noChangeArrowheads="1"/>
            </p:cNvSpPr>
            <p:nvPr/>
          </p:nvSpPr>
          <p:spPr bwMode="auto">
            <a:xfrm>
              <a:off x="-236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5" name="Rectangle 83"/>
            <p:cNvSpPr>
              <a:spLocks noChangeArrowheads="1"/>
            </p:cNvSpPr>
            <p:nvPr/>
          </p:nvSpPr>
          <p:spPr bwMode="auto">
            <a:xfrm>
              <a:off x="-207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6" name="Rectangle 84"/>
            <p:cNvSpPr>
              <a:spLocks noChangeArrowheads="1"/>
            </p:cNvSpPr>
            <p:nvPr/>
          </p:nvSpPr>
          <p:spPr bwMode="auto">
            <a:xfrm>
              <a:off x="-178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7" name="Rectangle 85"/>
            <p:cNvSpPr>
              <a:spLocks noChangeArrowheads="1"/>
            </p:cNvSpPr>
            <p:nvPr/>
          </p:nvSpPr>
          <p:spPr bwMode="auto">
            <a:xfrm>
              <a:off x="-149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8" name="Rectangle 86"/>
            <p:cNvSpPr>
              <a:spLocks noChangeArrowheads="1"/>
            </p:cNvSpPr>
            <p:nvPr/>
          </p:nvSpPr>
          <p:spPr bwMode="auto">
            <a:xfrm>
              <a:off x="-63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9" name="Rectangle 87"/>
            <p:cNvSpPr>
              <a:spLocks noChangeArrowheads="1"/>
            </p:cNvSpPr>
            <p:nvPr/>
          </p:nvSpPr>
          <p:spPr bwMode="auto">
            <a:xfrm>
              <a:off x="-121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0" name="Rectangle 88"/>
            <p:cNvSpPr>
              <a:spLocks noChangeArrowheads="1"/>
            </p:cNvSpPr>
            <p:nvPr/>
          </p:nvSpPr>
          <p:spPr bwMode="auto">
            <a:xfrm>
              <a:off x="-92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1" name="Rectangle 89"/>
            <p:cNvSpPr>
              <a:spLocks noChangeArrowheads="1"/>
            </p:cNvSpPr>
            <p:nvPr/>
          </p:nvSpPr>
          <p:spPr bwMode="auto">
            <a:xfrm>
              <a:off x="-322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42" name="Rectangle 90"/>
            <p:cNvSpPr>
              <a:spLocks noChangeArrowheads="1"/>
            </p:cNvSpPr>
            <p:nvPr/>
          </p:nvSpPr>
          <p:spPr bwMode="auto">
            <a:xfrm>
              <a:off x="-293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43" name="Rectangle 91"/>
            <p:cNvSpPr>
              <a:spLocks noChangeArrowheads="1"/>
            </p:cNvSpPr>
            <p:nvPr/>
          </p:nvSpPr>
          <p:spPr bwMode="auto">
            <a:xfrm>
              <a:off x="-265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44" name="Rectangle 92"/>
            <p:cNvSpPr>
              <a:spLocks noChangeArrowheads="1"/>
            </p:cNvSpPr>
            <p:nvPr/>
          </p:nvSpPr>
          <p:spPr bwMode="auto">
            <a:xfrm>
              <a:off x="-236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45" name="Rectangle 93"/>
            <p:cNvSpPr>
              <a:spLocks noChangeArrowheads="1"/>
            </p:cNvSpPr>
            <p:nvPr/>
          </p:nvSpPr>
          <p:spPr bwMode="auto">
            <a:xfrm>
              <a:off x="-207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46" name="Rectangle 94"/>
            <p:cNvSpPr>
              <a:spLocks noChangeArrowheads="1"/>
            </p:cNvSpPr>
            <p:nvPr/>
          </p:nvSpPr>
          <p:spPr bwMode="auto">
            <a:xfrm>
              <a:off x="-178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47" name="Rectangle 95"/>
            <p:cNvSpPr>
              <a:spLocks noChangeArrowheads="1"/>
            </p:cNvSpPr>
            <p:nvPr/>
          </p:nvSpPr>
          <p:spPr bwMode="auto">
            <a:xfrm>
              <a:off x="-149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48" name="Rectangle 96"/>
            <p:cNvSpPr>
              <a:spLocks noChangeArrowheads="1"/>
            </p:cNvSpPr>
            <p:nvPr/>
          </p:nvSpPr>
          <p:spPr bwMode="auto">
            <a:xfrm>
              <a:off x="-63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49" name="Rectangle 97"/>
            <p:cNvSpPr>
              <a:spLocks noChangeArrowheads="1"/>
            </p:cNvSpPr>
            <p:nvPr/>
          </p:nvSpPr>
          <p:spPr bwMode="auto">
            <a:xfrm>
              <a:off x="-121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50" name="Rectangle 98"/>
            <p:cNvSpPr>
              <a:spLocks noChangeArrowheads="1"/>
            </p:cNvSpPr>
            <p:nvPr/>
          </p:nvSpPr>
          <p:spPr bwMode="auto">
            <a:xfrm>
              <a:off x="-92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51" name="Text Box 99"/>
            <p:cNvSpPr txBox="1">
              <a:spLocks noChangeArrowheads="1"/>
            </p:cNvSpPr>
            <p:nvPr/>
          </p:nvSpPr>
          <p:spPr bwMode="auto">
            <a:xfrm>
              <a:off x="-3504" y="323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52" name="Text Box 100"/>
            <p:cNvSpPr txBox="1">
              <a:spLocks noChangeArrowheads="1"/>
            </p:cNvSpPr>
            <p:nvPr/>
          </p:nvSpPr>
          <p:spPr bwMode="auto">
            <a:xfrm>
              <a:off x="-3252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53" name="Line 101"/>
            <p:cNvSpPr>
              <a:spLocks noChangeShapeType="1"/>
            </p:cNvSpPr>
            <p:nvPr/>
          </p:nvSpPr>
          <p:spPr bwMode="auto">
            <a:xfrm>
              <a:off x="-2796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4" name="Text Box 102"/>
            <p:cNvSpPr txBox="1">
              <a:spLocks noChangeArrowheads="1"/>
            </p:cNvSpPr>
            <p:nvPr/>
          </p:nvSpPr>
          <p:spPr bwMode="auto">
            <a:xfrm>
              <a:off x="-2966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55" name="Line 103"/>
            <p:cNvSpPr>
              <a:spLocks noChangeShapeType="1"/>
            </p:cNvSpPr>
            <p:nvPr/>
          </p:nvSpPr>
          <p:spPr bwMode="auto">
            <a:xfrm>
              <a:off x="-3084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6" name="Line 104"/>
            <p:cNvSpPr>
              <a:spLocks noChangeShapeType="1"/>
            </p:cNvSpPr>
            <p:nvPr/>
          </p:nvSpPr>
          <p:spPr bwMode="auto">
            <a:xfrm>
              <a:off x="-2508" y="2892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7" name="Text Box 105"/>
            <p:cNvSpPr txBox="1">
              <a:spLocks noChangeArrowheads="1"/>
            </p:cNvSpPr>
            <p:nvPr/>
          </p:nvSpPr>
          <p:spPr bwMode="auto">
            <a:xfrm>
              <a:off x="-2678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58" name="Line 106"/>
            <p:cNvSpPr>
              <a:spLocks noChangeShapeType="1"/>
            </p:cNvSpPr>
            <p:nvPr/>
          </p:nvSpPr>
          <p:spPr bwMode="auto">
            <a:xfrm>
              <a:off x="-2220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9" name="Text Box 107"/>
            <p:cNvSpPr txBox="1">
              <a:spLocks noChangeArrowheads="1"/>
            </p:cNvSpPr>
            <p:nvPr/>
          </p:nvSpPr>
          <p:spPr bwMode="auto">
            <a:xfrm>
              <a:off x="-2390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60" name="Line 108"/>
            <p:cNvSpPr>
              <a:spLocks noChangeShapeType="1"/>
            </p:cNvSpPr>
            <p:nvPr/>
          </p:nvSpPr>
          <p:spPr bwMode="auto">
            <a:xfrm>
              <a:off x="-1932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1" name="Text Box 109"/>
            <p:cNvSpPr txBox="1">
              <a:spLocks noChangeArrowheads="1"/>
            </p:cNvSpPr>
            <p:nvPr/>
          </p:nvSpPr>
          <p:spPr bwMode="auto">
            <a:xfrm>
              <a:off x="-2102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62" name="Line 110"/>
            <p:cNvSpPr>
              <a:spLocks noChangeShapeType="1"/>
            </p:cNvSpPr>
            <p:nvPr/>
          </p:nvSpPr>
          <p:spPr bwMode="auto">
            <a:xfrm>
              <a:off x="-1644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3" name="Text Box 111"/>
            <p:cNvSpPr txBox="1">
              <a:spLocks noChangeArrowheads="1"/>
            </p:cNvSpPr>
            <p:nvPr/>
          </p:nvSpPr>
          <p:spPr bwMode="auto">
            <a:xfrm>
              <a:off x="-1814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64" name="Line 112"/>
            <p:cNvSpPr>
              <a:spLocks noChangeShapeType="1"/>
            </p:cNvSpPr>
            <p:nvPr/>
          </p:nvSpPr>
          <p:spPr bwMode="auto">
            <a:xfrm>
              <a:off x="-1356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5" name="Text Box 113"/>
            <p:cNvSpPr txBox="1">
              <a:spLocks noChangeArrowheads="1"/>
            </p:cNvSpPr>
            <p:nvPr/>
          </p:nvSpPr>
          <p:spPr bwMode="auto">
            <a:xfrm>
              <a:off x="-1526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66" name="Line 114"/>
            <p:cNvSpPr>
              <a:spLocks noChangeShapeType="1"/>
            </p:cNvSpPr>
            <p:nvPr/>
          </p:nvSpPr>
          <p:spPr bwMode="auto">
            <a:xfrm>
              <a:off x="-1068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7" name="Text Box 115"/>
            <p:cNvSpPr txBox="1">
              <a:spLocks noChangeArrowheads="1"/>
            </p:cNvSpPr>
            <p:nvPr/>
          </p:nvSpPr>
          <p:spPr bwMode="auto">
            <a:xfrm>
              <a:off x="-1238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68" name="Line 116"/>
            <p:cNvSpPr>
              <a:spLocks noChangeShapeType="1"/>
            </p:cNvSpPr>
            <p:nvPr/>
          </p:nvSpPr>
          <p:spPr bwMode="auto">
            <a:xfrm>
              <a:off x="-780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9" name="Text Box 117"/>
            <p:cNvSpPr txBox="1">
              <a:spLocks noChangeArrowheads="1"/>
            </p:cNvSpPr>
            <p:nvPr/>
          </p:nvSpPr>
          <p:spPr bwMode="auto">
            <a:xfrm>
              <a:off x="-950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70" name="Line 118"/>
            <p:cNvSpPr>
              <a:spLocks noChangeShapeType="1"/>
            </p:cNvSpPr>
            <p:nvPr/>
          </p:nvSpPr>
          <p:spPr bwMode="auto">
            <a:xfrm>
              <a:off x="-492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1" name="Text Box 119"/>
            <p:cNvSpPr txBox="1">
              <a:spLocks noChangeArrowheads="1"/>
            </p:cNvSpPr>
            <p:nvPr/>
          </p:nvSpPr>
          <p:spPr bwMode="auto">
            <a:xfrm>
              <a:off x="-662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44" name="Group 120"/>
          <p:cNvGrpSpPr>
            <a:grpSpLocks/>
          </p:cNvGrpSpPr>
          <p:nvPr/>
        </p:nvGrpSpPr>
        <p:grpSpPr bwMode="auto">
          <a:xfrm>
            <a:off x="3999111" y="3645024"/>
            <a:ext cx="5105400" cy="1847850"/>
            <a:chOff x="-3216" y="2592"/>
            <a:chExt cx="3216" cy="1164"/>
          </a:xfrm>
        </p:grpSpPr>
        <p:sp>
          <p:nvSpPr>
            <p:cNvPr id="22790" name="Rectangle 121"/>
            <p:cNvSpPr>
              <a:spLocks noChangeArrowheads="1"/>
            </p:cNvSpPr>
            <p:nvPr/>
          </p:nvSpPr>
          <p:spPr bwMode="auto">
            <a:xfrm>
              <a:off x="-293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1" name="Rectangle 122"/>
            <p:cNvSpPr>
              <a:spLocks noChangeArrowheads="1"/>
            </p:cNvSpPr>
            <p:nvPr/>
          </p:nvSpPr>
          <p:spPr bwMode="auto">
            <a:xfrm>
              <a:off x="-265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2" name="Rectangle 123"/>
            <p:cNvSpPr>
              <a:spLocks noChangeArrowheads="1"/>
            </p:cNvSpPr>
            <p:nvPr/>
          </p:nvSpPr>
          <p:spPr bwMode="auto">
            <a:xfrm>
              <a:off x="-236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3" name="Rectangle 124"/>
            <p:cNvSpPr>
              <a:spLocks noChangeArrowheads="1"/>
            </p:cNvSpPr>
            <p:nvPr/>
          </p:nvSpPr>
          <p:spPr bwMode="auto">
            <a:xfrm>
              <a:off x="-207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4" name="Rectangle 125"/>
            <p:cNvSpPr>
              <a:spLocks noChangeArrowheads="1"/>
            </p:cNvSpPr>
            <p:nvPr/>
          </p:nvSpPr>
          <p:spPr bwMode="auto">
            <a:xfrm>
              <a:off x="-178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5" name="Rectangle 126"/>
            <p:cNvSpPr>
              <a:spLocks noChangeArrowheads="1"/>
            </p:cNvSpPr>
            <p:nvPr/>
          </p:nvSpPr>
          <p:spPr bwMode="auto">
            <a:xfrm>
              <a:off x="-149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6" name="Rectangle 127"/>
            <p:cNvSpPr>
              <a:spLocks noChangeArrowheads="1"/>
            </p:cNvSpPr>
            <p:nvPr/>
          </p:nvSpPr>
          <p:spPr bwMode="auto">
            <a:xfrm>
              <a:off x="-121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7" name="Rectangle 128"/>
            <p:cNvSpPr>
              <a:spLocks noChangeArrowheads="1"/>
            </p:cNvSpPr>
            <p:nvPr/>
          </p:nvSpPr>
          <p:spPr bwMode="auto">
            <a:xfrm>
              <a:off x="-34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8" name="Rectangle 129"/>
            <p:cNvSpPr>
              <a:spLocks noChangeArrowheads="1"/>
            </p:cNvSpPr>
            <p:nvPr/>
          </p:nvSpPr>
          <p:spPr bwMode="auto">
            <a:xfrm>
              <a:off x="-92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9" name="Rectangle 130"/>
            <p:cNvSpPr>
              <a:spLocks noChangeArrowheads="1"/>
            </p:cNvSpPr>
            <p:nvPr/>
          </p:nvSpPr>
          <p:spPr bwMode="auto">
            <a:xfrm>
              <a:off x="-63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00" name="Rectangle 131"/>
            <p:cNvSpPr>
              <a:spLocks noChangeArrowheads="1"/>
            </p:cNvSpPr>
            <p:nvPr/>
          </p:nvSpPr>
          <p:spPr bwMode="auto">
            <a:xfrm>
              <a:off x="-293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01" name="Rectangle 132"/>
            <p:cNvSpPr>
              <a:spLocks noChangeArrowheads="1"/>
            </p:cNvSpPr>
            <p:nvPr/>
          </p:nvSpPr>
          <p:spPr bwMode="auto">
            <a:xfrm>
              <a:off x="-265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02" name="Rectangle 133"/>
            <p:cNvSpPr>
              <a:spLocks noChangeArrowheads="1"/>
            </p:cNvSpPr>
            <p:nvPr/>
          </p:nvSpPr>
          <p:spPr bwMode="auto">
            <a:xfrm>
              <a:off x="-236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03" name="Rectangle 134"/>
            <p:cNvSpPr>
              <a:spLocks noChangeArrowheads="1"/>
            </p:cNvSpPr>
            <p:nvPr/>
          </p:nvSpPr>
          <p:spPr bwMode="auto">
            <a:xfrm>
              <a:off x="-207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04" name="Rectangle 135"/>
            <p:cNvSpPr>
              <a:spLocks noChangeArrowheads="1"/>
            </p:cNvSpPr>
            <p:nvPr/>
          </p:nvSpPr>
          <p:spPr bwMode="auto">
            <a:xfrm>
              <a:off x="-178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05" name="Rectangle 136"/>
            <p:cNvSpPr>
              <a:spLocks noChangeArrowheads="1"/>
            </p:cNvSpPr>
            <p:nvPr/>
          </p:nvSpPr>
          <p:spPr bwMode="auto">
            <a:xfrm>
              <a:off x="-149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06" name="Rectangle 137"/>
            <p:cNvSpPr>
              <a:spLocks noChangeArrowheads="1"/>
            </p:cNvSpPr>
            <p:nvPr/>
          </p:nvSpPr>
          <p:spPr bwMode="auto">
            <a:xfrm>
              <a:off x="-121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07" name="Rectangle 138"/>
            <p:cNvSpPr>
              <a:spLocks noChangeArrowheads="1"/>
            </p:cNvSpPr>
            <p:nvPr/>
          </p:nvSpPr>
          <p:spPr bwMode="auto">
            <a:xfrm>
              <a:off x="-34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08" name="Rectangle 139"/>
            <p:cNvSpPr>
              <a:spLocks noChangeArrowheads="1"/>
            </p:cNvSpPr>
            <p:nvPr/>
          </p:nvSpPr>
          <p:spPr bwMode="auto">
            <a:xfrm>
              <a:off x="-92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09" name="Rectangle 140"/>
            <p:cNvSpPr>
              <a:spLocks noChangeArrowheads="1"/>
            </p:cNvSpPr>
            <p:nvPr/>
          </p:nvSpPr>
          <p:spPr bwMode="auto">
            <a:xfrm>
              <a:off x="-63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10" name="Text Box 141"/>
            <p:cNvSpPr txBox="1">
              <a:spLocks noChangeArrowheads="1"/>
            </p:cNvSpPr>
            <p:nvPr/>
          </p:nvSpPr>
          <p:spPr bwMode="auto">
            <a:xfrm>
              <a:off x="-3216" y="318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11" name="Text Box 142"/>
            <p:cNvSpPr txBox="1">
              <a:spLocks noChangeArrowheads="1"/>
            </p:cNvSpPr>
            <p:nvPr/>
          </p:nvSpPr>
          <p:spPr bwMode="auto">
            <a:xfrm>
              <a:off x="-2964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12" name="Line 143"/>
            <p:cNvSpPr>
              <a:spLocks noChangeShapeType="1"/>
            </p:cNvSpPr>
            <p:nvPr/>
          </p:nvSpPr>
          <p:spPr bwMode="auto">
            <a:xfrm>
              <a:off x="-2508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3" name="Text Box 144"/>
            <p:cNvSpPr txBox="1">
              <a:spLocks noChangeArrowheads="1"/>
            </p:cNvSpPr>
            <p:nvPr/>
          </p:nvSpPr>
          <p:spPr bwMode="auto">
            <a:xfrm>
              <a:off x="-2678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14" name="Line 145"/>
            <p:cNvSpPr>
              <a:spLocks noChangeShapeType="1"/>
            </p:cNvSpPr>
            <p:nvPr/>
          </p:nvSpPr>
          <p:spPr bwMode="auto">
            <a:xfrm>
              <a:off x="-2796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5" name="Line 146"/>
            <p:cNvSpPr>
              <a:spLocks noChangeShapeType="1"/>
            </p:cNvSpPr>
            <p:nvPr/>
          </p:nvSpPr>
          <p:spPr bwMode="auto">
            <a:xfrm>
              <a:off x="-2220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6" name="Text Box 147"/>
            <p:cNvSpPr txBox="1">
              <a:spLocks noChangeArrowheads="1"/>
            </p:cNvSpPr>
            <p:nvPr/>
          </p:nvSpPr>
          <p:spPr bwMode="auto">
            <a:xfrm>
              <a:off x="-2390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17" name="Line 148"/>
            <p:cNvSpPr>
              <a:spLocks noChangeShapeType="1"/>
            </p:cNvSpPr>
            <p:nvPr/>
          </p:nvSpPr>
          <p:spPr bwMode="auto">
            <a:xfrm>
              <a:off x="-1932" y="2844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8" name="Text Box 149"/>
            <p:cNvSpPr txBox="1">
              <a:spLocks noChangeArrowheads="1"/>
            </p:cNvSpPr>
            <p:nvPr/>
          </p:nvSpPr>
          <p:spPr bwMode="auto">
            <a:xfrm>
              <a:off x="-2102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19" name="Line 150"/>
            <p:cNvSpPr>
              <a:spLocks noChangeShapeType="1"/>
            </p:cNvSpPr>
            <p:nvPr/>
          </p:nvSpPr>
          <p:spPr bwMode="auto">
            <a:xfrm>
              <a:off x="-1644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0" name="Text Box 151"/>
            <p:cNvSpPr txBox="1">
              <a:spLocks noChangeArrowheads="1"/>
            </p:cNvSpPr>
            <p:nvPr/>
          </p:nvSpPr>
          <p:spPr bwMode="auto">
            <a:xfrm>
              <a:off x="-1814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21" name="Line 152"/>
            <p:cNvSpPr>
              <a:spLocks noChangeShapeType="1"/>
            </p:cNvSpPr>
            <p:nvPr/>
          </p:nvSpPr>
          <p:spPr bwMode="auto">
            <a:xfrm>
              <a:off x="-1356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2" name="Text Box 153"/>
            <p:cNvSpPr txBox="1">
              <a:spLocks noChangeArrowheads="1"/>
            </p:cNvSpPr>
            <p:nvPr/>
          </p:nvSpPr>
          <p:spPr bwMode="auto">
            <a:xfrm>
              <a:off x="-1526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23" name="Line 154"/>
            <p:cNvSpPr>
              <a:spLocks noChangeShapeType="1"/>
            </p:cNvSpPr>
            <p:nvPr/>
          </p:nvSpPr>
          <p:spPr bwMode="auto">
            <a:xfrm>
              <a:off x="-1068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4" name="Text Box 155"/>
            <p:cNvSpPr txBox="1">
              <a:spLocks noChangeArrowheads="1"/>
            </p:cNvSpPr>
            <p:nvPr/>
          </p:nvSpPr>
          <p:spPr bwMode="auto">
            <a:xfrm>
              <a:off x="-1238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25" name="Line 156"/>
            <p:cNvSpPr>
              <a:spLocks noChangeShapeType="1"/>
            </p:cNvSpPr>
            <p:nvPr/>
          </p:nvSpPr>
          <p:spPr bwMode="auto">
            <a:xfrm>
              <a:off x="-780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6" name="Text Box 157"/>
            <p:cNvSpPr txBox="1">
              <a:spLocks noChangeArrowheads="1"/>
            </p:cNvSpPr>
            <p:nvPr/>
          </p:nvSpPr>
          <p:spPr bwMode="auto">
            <a:xfrm>
              <a:off x="-950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27" name="Line 158"/>
            <p:cNvSpPr>
              <a:spLocks noChangeShapeType="1"/>
            </p:cNvSpPr>
            <p:nvPr/>
          </p:nvSpPr>
          <p:spPr bwMode="auto">
            <a:xfrm>
              <a:off x="-492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8" name="Text Box 159"/>
            <p:cNvSpPr txBox="1">
              <a:spLocks noChangeArrowheads="1"/>
            </p:cNvSpPr>
            <p:nvPr/>
          </p:nvSpPr>
          <p:spPr bwMode="auto">
            <a:xfrm>
              <a:off x="-662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29" name="Line 160"/>
            <p:cNvSpPr>
              <a:spLocks noChangeShapeType="1"/>
            </p:cNvSpPr>
            <p:nvPr/>
          </p:nvSpPr>
          <p:spPr bwMode="auto">
            <a:xfrm>
              <a:off x="-204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0" name="Text Box 161"/>
            <p:cNvSpPr txBox="1">
              <a:spLocks noChangeArrowheads="1"/>
            </p:cNvSpPr>
            <p:nvPr/>
          </p:nvSpPr>
          <p:spPr bwMode="auto">
            <a:xfrm>
              <a:off x="-374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86" name="Group 162"/>
          <p:cNvGrpSpPr>
            <a:grpSpLocks/>
          </p:cNvGrpSpPr>
          <p:nvPr/>
        </p:nvGrpSpPr>
        <p:grpSpPr bwMode="auto">
          <a:xfrm>
            <a:off x="3999111" y="3645024"/>
            <a:ext cx="5105400" cy="1847850"/>
            <a:chOff x="-3408" y="1152"/>
            <a:chExt cx="3216" cy="1164"/>
          </a:xfrm>
        </p:grpSpPr>
        <p:sp>
          <p:nvSpPr>
            <p:cNvPr id="22749" name="Rectangle 163"/>
            <p:cNvSpPr>
              <a:spLocks noChangeArrowheads="1"/>
            </p:cNvSpPr>
            <p:nvPr/>
          </p:nvSpPr>
          <p:spPr bwMode="auto">
            <a:xfrm>
              <a:off x="-313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0" name="Rectangle 164"/>
            <p:cNvSpPr>
              <a:spLocks noChangeArrowheads="1"/>
            </p:cNvSpPr>
            <p:nvPr/>
          </p:nvSpPr>
          <p:spPr bwMode="auto">
            <a:xfrm>
              <a:off x="-284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1" name="Rectangle 165"/>
            <p:cNvSpPr>
              <a:spLocks noChangeArrowheads="1"/>
            </p:cNvSpPr>
            <p:nvPr/>
          </p:nvSpPr>
          <p:spPr bwMode="auto">
            <a:xfrm>
              <a:off x="-255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2" name="Rectangle 166"/>
            <p:cNvSpPr>
              <a:spLocks noChangeArrowheads="1"/>
            </p:cNvSpPr>
            <p:nvPr/>
          </p:nvSpPr>
          <p:spPr bwMode="auto">
            <a:xfrm>
              <a:off x="-226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3" name="Rectangle 167"/>
            <p:cNvSpPr>
              <a:spLocks noChangeArrowheads="1"/>
            </p:cNvSpPr>
            <p:nvPr/>
          </p:nvSpPr>
          <p:spPr bwMode="auto">
            <a:xfrm>
              <a:off x="-197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4" name="Rectangle 168"/>
            <p:cNvSpPr>
              <a:spLocks noChangeArrowheads="1"/>
            </p:cNvSpPr>
            <p:nvPr/>
          </p:nvSpPr>
          <p:spPr bwMode="auto">
            <a:xfrm>
              <a:off x="-169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5" name="Rectangle 169"/>
            <p:cNvSpPr>
              <a:spLocks noChangeArrowheads="1"/>
            </p:cNvSpPr>
            <p:nvPr/>
          </p:nvSpPr>
          <p:spPr bwMode="auto">
            <a:xfrm>
              <a:off x="-140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6" name="Rectangle 170"/>
            <p:cNvSpPr>
              <a:spLocks noChangeArrowheads="1"/>
            </p:cNvSpPr>
            <p:nvPr/>
          </p:nvSpPr>
          <p:spPr bwMode="auto">
            <a:xfrm>
              <a:off x="-53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7" name="Rectangle 171"/>
            <p:cNvSpPr>
              <a:spLocks noChangeArrowheads="1"/>
            </p:cNvSpPr>
            <p:nvPr/>
          </p:nvSpPr>
          <p:spPr bwMode="auto">
            <a:xfrm>
              <a:off x="-111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8" name="Rectangle 172"/>
            <p:cNvSpPr>
              <a:spLocks noChangeArrowheads="1"/>
            </p:cNvSpPr>
            <p:nvPr/>
          </p:nvSpPr>
          <p:spPr bwMode="auto">
            <a:xfrm>
              <a:off x="-82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9" name="Rectangle 173"/>
            <p:cNvSpPr>
              <a:spLocks noChangeArrowheads="1"/>
            </p:cNvSpPr>
            <p:nvPr/>
          </p:nvSpPr>
          <p:spPr bwMode="auto">
            <a:xfrm>
              <a:off x="-313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60" name="Rectangle 174"/>
            <p:cNvSpPr>
              <a:spLocks noChangeArrowheads="1"/>
            </p:cNvSpPr>
            <p:nvPr/>
          </p:nvSpPr>
          <p:spPr bwMode="auto">
            <a:xfrm>
              <a:off x="-284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61" name="Rectangle 175"/>
            <p:cNvSpPr>
              <a:spLocks noChangeArrowheads="1"/>
            </p:cNvSpPr>
            <p:nvPr/>
          </p:nvSpPr>
          <p:spPr bwMode="auto">
            <a:xfrm>
              <a:off x="-255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62" name="Rectangle 176"/>
            <p:cNvSpPr>
              <a:spLocks noChangeArrowheads="1"/>
            </p:cNvSpPr>
            <p:nvPr/>
          </p:nvSpPr>
          <p:spPr bwMode="auto">
            <a:xfrm>
              <a:off x="-226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63" name="Rectangle 177"/>
            <p:cNvSpPr>
              <a:spLocks noChangeArrowheads="1"/>
            </p:cNvSpPr>
            <p:nvPr/>
          </p:nvSpPr>
          <p:spPr bwMode="auto">
            <a:xfrm>
              <a:off x="-197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64" name="Rectangle 178"/>
            <p:cNvSpPr>
              <a:spLocks noChangeArrowheads="1"/>
            </p:cNvSpPr>
            <p:nvPr/>
          </p:nvSpPr>
          <p:spPr bwMode="auto">
            <a:xfrm>
              <a:off x="-169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65" name="Rectangle 179"/>
            <p:cNvSpPr>
              <a:spLocks noChangeArrowheads="1"/>
            </p:cNvSpPr>
            <p:nvPr/>
          </p:nvSpPr>
          <p:spPr bwMode="auto">
            <a:xfrm>
              <a:off x="-140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66" name="Rectangle 180"/>
            <p:cNvSpPr>
              <a:spLocks noChangeArrowheads="1"/>
            </p:cNvSpPr>
            <p:nvPr/>
          </p:nvSpPr>
          <p:spPr bwMode="auto">
            <a:xfrm>
              <a:off x="-53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67" name="Rectangle 181"/>
            <p:cNvSpPr>
              <a:spLocks noChangeArrowheads="1"/>
            </p:cNvSpPr>
            <p:nvPr/>
          </p:nvSpPr>
          <p:spPr bwMode="auto">
            <a:xfrm>
              <a:off x="-111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68" name="Rectangle 182"/>
            <p:cNvSpPr>
              <a:spLocks noChangeArrowheads="1"/>
            </p:cNvSpPr>
            <p:nvPr/>
          </p:nvSpPr>
          <p:spPr bwMode="auto">
            <a:xfrm>
              <a:off x="-82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69" name="Text Box 183"/>
            <p:cNvSpPr txBox="1">
              <a:spLocks noChangeArrowheads="1"/>
            </p:cNvSpPr>
            <p:nvPr/>
          </p:nvSpPr>
          <p:spPr bwMode="auto">
            <a:xfrm>
              <a:off x="-3408" y="174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70" name="Text Box 184"/>
            <p:cNvSpPr txBox="1">
              <a:spLocks noChangeArrowheads="1"/>
            </p:cNvSpPr>
            <p:nvPr/>
          </p:nvSpPr>
          <p:spPr bwMode="auto">
            <a:xfrm>
              <a:off x="-3156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71" name="Line 185"/>
            <p:cNvSpPr>
              <a:spLocks noChangeShapeType="1"/>
            </p:cNvSpPr>
            <p:nvPr/>
          </p:nvSpPr>
          <p:spPr bwMode="auto">
            <a:xfrm>
              <a:off x="-2700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2" name="Text Box 186"/>
            <p:cNvSpPr txBox="1">
              <a:spLocks noChangeArrowheads="1"/>
            </p:cNvSpPr>
            <p:nvPr/>
          </p:nvSpPr>
          <p:spPr bwMode="auto">
            <a:xfrm>
              <a:off x="-2870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73" name="Line 187"/>
            <p:cNvSpPr>
              <a:spLocks noChangeShapeType="1"/>
            </p:cNvSpPr>
            <p:nvPr/>
          </p:nvSpPr>
          <p:spPr bwMode="auto">
            <a:xfrm>
              <a:off x="-2988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4" name="Line 188"/>
            <p:cNvSpPr>
              <a:spLocks noChangeShapeType="1"/>
            </p:cNvSpPr>
            <p:nvPr/>
          </p:nvSpPr>
          <p:spPr bwMode="auto">
            <a:xfrm>
              <a:off x="-2412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5" name="Text Box 189"/>
            <p:cNvSpPr txBox="1">
              <a:spLocks noChangeArrowheads="1"/>
            </p:cNvSpPr>
            <p:nvPr/>
          </p:nvSpPr>
          <p:spPr bwMode="auto">
            <a:xfrm>
              <a:off x="-2582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76" name="Line 190"/>
            <p:cNvSpPr>
              <a:spLocks noChangeShapeType="1"/>
            </p:cNvSpPr>
            <p:nvPr/>
          </p:nvSpPr>
          <p:spPr bwMode="auto">
            <a:xfrm>
              <a:off x="-2124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7" name="Text Box 191"/>
            <p:cNvSpPr txBox="1">
              <a:spLocks noChangeArrowheads="1"/>
            </p:cNvSpPr>
            <p:nvPr/>
          </p:nvSpPr>
          <p:spPr bwMode="auto">
            <a:xfrm>
              <a:off x="-2294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78" name="Line 192"/>
            <p:cNvSpPr>
              <a:spLocks noChangeShapeType="1"/>
            </p:cNvSpPr>
            <p:nvPr/>
          </p:nvSpPr>
          <p:spPr bwMode="auto">
            <a:xfrm>
              <a:off x="-1836" y="1407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9" name="Text Box 193"/>
            <p:cNvSpPr txBox="1">
              <a:spLocks noChangeArrowheads="1"/>
            </p:cNvSpPr>
            <p:nvPr/>
          </p:nvSpPr>
          <p:spPr bwMode="auto">
            <a:xfrm>
              <a:off x="-2006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80" name="Line 194"/>
            <p:cNvSpPr>
              <a:spLocks noChangeShapeType="1"/>
            </p:cNvSpPr>
            <p:nvPr/>
          </p:nvSpPr>
          <p:spPr bwMode="auto">
            <a:xfrm>
              <a:off x="-1548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1" name="Text Box 195"/>
            <p:cNvSpPr txBox="1">
              <a:spLocks noChangeArrowheads="1"/>
            </p:cNvSpPr>
            <p:nvPr/>
          </p:nvSpPr>
          <p:spPr bwMode="auto">
            <a:xfrm>
              <a:off x="-1718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82" name="Line 196"/>
            <p:cNvSpPr>
              <a:spLocks noChangeShapeType="1"/>
            </p:cNvSpPr>
            <p:nvPr/>
          </p:nvSpPr>
          <p:spPr bwMode="auto">
            <a:xfrm>
              <a:off x="-1260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3" name="Text Box 197"/>
            <p:cNvSpPr txBox="1">
              <a:spLocks noChangeArrowheads="1"/>
            </p:cNvSpPr>
            <p:nvPr/>
          </p:nvSpPr>
          <p:spPr bwMode="auto">
            <a:xfrm>
              <a:off x="-1430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84" name="Line 198"/>
            <p:cNvSpPr>
              <a:spLocks noChangeShapeType="1"/>
            </p:cNvSpPr>
            <p:nvPr/>
          </p:nvSpPr>
          <p:spPr bwMode="auto">
            <a:xfrm>
              <a:off x="-972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5" name="Text Box 199"/>
            <p:cNvSpPr txBox="1">
              <a:spLocks noChangeArrowheads="1"/>
            </p:cNvSpPr>
            <p:nvPr/>
          </p:nvSpPr>
          <p:spPr bwMode="auto">
            <a:xfrm>
              <a:off x="-1142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86" name="Line 200"/>
            <p:cNvSpPr>
              <a:spLocks noChangeShapeType="1"/>
            </p:cNvSpPr>
            <p:nvPr/>
          </p:nvSpPr>
          <p:spPr bwMode="auto">
            <a:xfrm>
              <a:off x="-684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7" name="Text Box 201"/>
            <p:cNvSpPr txBox="1">
              <a:spLocks noChangeArrowheads="1"/>
            </p:cNvSpPr>
            <p:nvPr/>
          </p:nvSpPr>
          <p:spPr bwMode="auto">
            <a:xfrm>
              <a:off x="-854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88" name="Line 202"/>
            <p:cNvSpPr>
              <a:spLocks noChangeShapeType="1"/>
            </p:cNvSpPr>
            <p:nvPr/>
          </p:nvSpPr>
          <p:spPr bwMode="auto">
            <a:xfrm>
              <a:off x="-396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9" name="Text Box 203"/>
            <p:cNvSpPr txBox="1">
              <a:spLocks noChangeArrowheads="1"/>
            </p:cNvSpPr>
            <p:nvPr/>
          </p:nvSpPr>
          <p:spPr bwMode="auto">
            <a:xfrm>
              <a:off x="-566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28" name="Group 204"/>
          <p:cNvGrpSpPr>
            <a:grpSpLocks/>
          </p:cNvGrpSpPr>
          <p:nvPr/>
        </p:nvGrpSpPr>
        <p:grpSpPr bwMode="auto">
          <a:xfrm>
            <a:off x="3999111" y="3645024"/>
            <a:ext cx="5105400" cy="1847850"/>
            <a:chOff x="-3216" y="-240"/>
            <a:chExt cx="3216" cy="1164"/>
          </a:xfrm>
        </p:grpSpPr>
        <p:sp>
          <p:nvSpPr>
            <p:cNvPr id="22708" name="Rectangle 205"/>
            <p:cNvSpPr>
              <a:spLocks noChangeArrowheads="1"/>
            </p:cNvSpPr>
            <p:nvPr/>
          </p:nvSpPr>
          <p:spPr bwMode="auto">
            <a:xfrm>
              <a:off x="-293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09" name="Rectangle 206"/>
            <p:cNvSpPr>
              <a:spLocks noChangeArrowheads="1"/>
            </p:cNvSpPr>
            <p:nvPr/>
          </p:nvSpPr>
          <p:spPr bwMode="auto">
            <a:xfrm>
              <a:off x="-265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0" name="Rectangle 207"/>
            <p:cNvSpPr>
              <a:spLocks noChangeArrowheads="1"/>
            </p:cNvSpPr>
            <p:nvPr/>
          </p:nvSpPr>
          <p:spPr bwMode="auto">
            <a:xfrm>
              <a:off x="-236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1" name="Rectangle 208"/>
            <p:cNvSpPr>
              <a:spLocks noChangeArrowheads="1"/>
            </p:cNvSpPr>
            <p:nvPr/>
          </p:nvSpPr>
          <p:spPr bwMode="auto">
            <a:xfrm>
              <a:off x="-207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2" name="Rectangle 209"/>
            <p:cNvSpPr>
              <a:spLocks noChangeArrowheads="1"/>
            </p:cNvSpPr>
            <p:nvPr/>
          </p:nvSpPr>
          <p:spPr bwMode="auto">
            <a:xfrm>
              <a:off x="-178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3" name="Rectangle 210"/>
            <p:cNvSpPr>
              <a:spLocks noChangeArrowheads="1"/>
            </p:cNvSpPr>
            <p:nvPr/>
          </p:nvSpPr>
          <p:spPr bwMode="auto">
            <a:xfrm>
              <a:off x="-149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4" name="Rectangle 211"/>
            <p:cNvSpPr>
              <a:spLocks noChangeArrowheads="1"/>
            </p:cNvSpPr>
            <p:nvPr/>
          </p:nvSpPr>
          <p:spPr bwMode="auto">
            <a:xfrm>
              <a:off x="-121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5" name="Rectangle 212"/>
            <p:cNvSpPr>
              <a:spLocks noChangeArrowheads="1"/>
            </p:cNvSpPr>
            <p:nvPr/>
          </p:nvSpPr>
          <p:spPr bwMode="auto">
            <a:xfrm>
              <a:off x="-34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6" name="Rectangle 213"/>
            <p:cNvSpPr>
              <a:spLocks noChangeArrowheads="1"/>
            </p:cNvSpPr>
            <p:nvPr/>
          </p:nvSpPr>
          <p:spPr bwMode="auto">
            <a:xfrm>
              <a:off x="-92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7" name="Rectangle 214"/>
            <p:cNvSpPr>
              <a:spLocks noChangeArrowheads="1"/>
            </p:cNvSpPr>
            <p:nvPr/>
          </p:nvSpPr>
          <p:spPr bwMode="auto">
            <a:xfrm>
              <a:off x="-63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8" name="Rectangle 215"/>
            <p:cNvSpPr>
              <a:spLocks noChangeArrowheads="1"/>
            </p:cNvSpPr>
            <p:nvPr/>
          </p:nvSpPr>
          <p:spPr bwMode="auto">
            <a:xfrm>
              <a:off x="-293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19" name="Rectangle 216"/>
            <p:cNvSpPr>
              <a:spLocks noChangeArrowheads="1"/>
            </p:cNvSpPr>
            <p:nvPr/>
          </p:nvSpPr>
          <p:spPr bwMode="auto">
            <a:xfrm>
              <a:off x="-265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20" name="Rectangle 217"/>
            <p:cNvSpPr>
              <a:spLocks noChangeArrowheads="1"/>
            </p:cNvSpPr>
            <p:nvPr/>
          </p:nvSpPr>
          <p:spPr bwMode="auto">
            <a:xfrm>
              <a:off x="-236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21" name="Rectangle 218"/>
            <p:cNvSpPr>
              <a:spLocks noChangeArrowheads="1"/>
            </p:cNvSpPr>
            <p:nvPr/>
          </p:nvSpPr>
          <p:spPr bwMode="auto">
            <a:xfrm>
              <a:off x="-207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22" name="Rectangle 219"/>
            <p:cNvSpPr>
              <a:spLocks noChangeArrowheads="1"/>
            </p:cNvSpPr>
            <p:nvPr/>
          </p:nvSpPr>
          <p:spPr bwMode="auto">
            <a:xfrm>
              <a:off x="-178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23" name="Rectangle 220"/>
            <p:cNvSpPr>
              <a:spLocks noChangeArrowheads="1"/>
            </p:cNvSpPr>
            <p:nvPr/>
          </p:nvSpPr>
          <p:spPr bwMode="auto">
            <a:xfrm>
              <a:off x="-149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24" name="Rectangle 221"/>
            <p:cNvSpPr>
              <a:spLocks noChangeArrowheads="1"/>
            </p:cNvSpPr>
            <p:nvPr/>
          </p:nvSpPr>
          <p:spPr bwMode="auto">
            <a:xfrm>
              <a:off x="-121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25" name="Rectangle 222"/>
            <p:cNvSpPr>
              <a:spLocks noChangeArrowheads="1"/>
            </p:cNvSpPr>
            <p:nvPr/>
          </p:nvSpPr>
          <p:spPr bwMode="auto">
            <a:xfrm>
              <a:off x="-34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26" name="Rectangle 223"/>
            <p:cNvSpPr>
              <a:spLocks noChangeArrowheads="1"/>
            </p:cNvSpPr>
            <p:nvPr/>
          </p:nvSpPr>
          <p:spPr bwMode="auto">
            <a:xfrm>
              <a:off x="-92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27" name="Rectangle 224"/>
            <p:cNvSpPr>
              <a:spLocks noChangeArrowheads="1"/>
            </p:cNvSpPr>
            <p:nvPr/>
          </p:nvSpPr>
          <p:spPr bwMode="auto">
            <a:xfrm>
              <a:off x="-63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28" name="Text Box 225"/>
            <p:cNvSpPr txBox="1">
              <a:spLocks noChangeArrowheads="1"/>
            </p:cNvSpPr>
            <p:nvPr/>
          </p:nvSpPr>
          <p:spPr bwMode="auto">
            <a:xfrm>
              <a:off x="-3216" y="35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29" name="Text Box 226"/>
            <p:cNvSpPr txBox="1">
              <a:spLocks noChangeArrowheads="1"/>
            </p:cNvSpPr>
            <p:nvPr/>
          </p:nvSpPr>
          <p:spPr bwMode="auto">
            <a:xfrm>
              <a:off x="-2964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30" name="Line 227"/>
            <p:cNvSpPr>
              <a:spLocks noChangeShapeType="1"/>
            </p:cNvSpPr>
            <p:nvPr/>
          </p:nvSpPr>
          <p:spPr bwMode="auto">
            <a:xfrm>
              <a:off x="-2508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1" name="Text Box 228"/>
            <p:cNvSpPr txBox="1">
              <a:spLocks noChangeArrowheads="1"/>
            </p:cNvSpPr>
            <p:nvPr/>
          </p:nvSpPr>
          <p:spPr bwMode="auto">
            <a:xfrm>
              <a:off x="-2678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32" name="Line 229"/>
            <p:cNvSpPr>
              <a:spLocks noChangeShapeType="1"/>
            </p:cNvSpPr>
            <p:nvPr/>
          </p:nvSpPr>
          <p:spPr bwMode="auto">
            <a:xfrm>
              <a:off x="-2796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3" name="Line 230"/>
            <p:cNvSpPr>
              <a:spLocks noChangeShapeType="1"/>
            </p:cNvSpPr>
            <p:nvPr/>
          </p:nvSpPr>
          <p:spPr bwMode="auto">
            <a:xfrm>
              <a:off x="-2220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4" name="Text Box 231"/>
            <p:cNvSpPr txBox="1">
              <a:spLocks noChangeArrowheads="1"/>
            </p:cNvSpPr>
            <p:nvPr/>
          </p:nvSpPr>
          <p:spPr bwMode="auto">
            <a:xfrm>
              <a:off x="-2390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35" name="Line 232"/>
            <p:cNvSpPr>
              <a:spLocks noChangeShapeType="1"/>
            </p:cNvSpPr>
            <p:nvPr/>
          </p:nvSpPr>
          <p:spPr bwMode="auto">
            <a:xfrm>
              <a:off x="-1932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6" name="Text Box 233"/>
            <p:cNvSpPr txBox="1">
              <a:spLocks noChangeArrowheads="1"/>
            </p:cNvSpPr>
            <p:nvPr/>
          </p:nvSpPr>
          <p:spPr bwMode="auto">
            <a:xfrm>
              <a:off x="-2102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37" name="Line 234"/>
            <p:cNvSpPr>
              <a:spLocks noChangeShapeType="1"/>
            </p:cNvSpPr>
            <p:nvPr/>
          </p:nvSpPr>
          <p:spPr bwMode="auto">
            <a:xfrm>
              <a:off x="-1644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8" name="Text Box 235"/>
            <p:cNvSpPr txBox="1">
              <a:spLocks noChangeArrowheads="1"/>
            </p:cNvSpPr>
            <p:nvPr/>
          </p:nvSpPr>
          <p:spPr bwMode="auto">
            <a:xfrm>
              <a:off x="-1814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39" name="Line 236"/>
            <p:cNvSpPr>
              <a:spLocks noChangeShapeType="1"/>
            </p:cNvSpPr>
            <p:nvPr/>
          </p:nvSpPr>
          <p:spPr bwMode="auto">
            <a:xfrm>
              <a:off x="-1356" y="15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0" name="Text Box 237"/>
            <p:cNvSpPr txBox="1">
              <a:spLocks noChangeArrowheads="1"/>
            </p:cNvSpPr>
            <p:nvPr/>
          </p:nvSpPr>
          <p:spPr bwMode="auto">
            <a:xfrm>
              <a:off x="-1526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41" name="Line 238"/>
            <p:cNvSpPr>
              <a:spLocks noChangeShapeType="1"/>
            </p:cNvSpPr>
            <p:nvPr/>
          </p:nvSpPr>
          <p:spPr bwMode="auto">
            <a:xfrm>
              <a:off x="-1068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2" name="Text Box 239"/>
            <p:cNvSpPr txBox="1">
              <a:spLocks noChangeArrowheads="1"/>
            </p:cNvSpPr>
            <p:nvPr/>
          </p:nvSpPr>
          <p:spPr bwMode="auto">
            <a:xfrm>
              <a:off x="-1238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43" name="Line 240"/>
            <p:cNvSpPr>
              <a:spLocks noChangeShapeType="1"/>
            </p:cNvSpPr>
            <p:nvPr/>
          </p:nvSpPr>
          <p:spPr bwMode="auto">
            <a:xfrm>
              <a:off x="-780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4" name="Text Box 241"/>
            <p:cNvSpPr txBox="1">
              <a:spLocks noChangeArrowheads="1"/>
            </p:cNvSpPr>
            <p:nvPr/>
          </p:nvSpPr>
          <p:spPr bwMode="auto">
            <a:xfrm>
              <a:off x="-950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45" name="Line 242"/>
            <p:cNvSpPr>
              <a:spLocks noChangeShapeType="1"/>
            </p:cNvSpPr>
            <p:nvPr/>
          </p:nvSpPr>
          <p:spPr bwMode="auto">
            <a:xfrm>
              <a:off x="-492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6" name="Text Box 243"/>
            <p:cNvSpPr txBox="1">
              <a:spLocks noChangeArrowheads="1"/>
            </p:cNvSpPr>
            <p:nvPr/>
          </p:nvSpPr>
          <p:spPr bwMode="auto">
            <a:xfrm>
              <a:off x="-662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47" name="Line 244"/>
            <p:cNvSpPr>
              <a:spLocks noChangeShapeType="1"/>
            </p:cNvSpPr>
            <p:nvPr/>
          </p:nvSpPr>
          <p:spPr bwMode="auto">
            <a:xfrm>
              <a:off x="-204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8" name="Text Box 245"/>
            <p:cNvSpPr txBox="1">
              <a:spLocks noChangeArrowheads="1"/>
            </p:cNvSpPr>
            <p:nvPr/>
          </p:nvSpPr>
          <p:spPr bwMode="auto">
            <a:xfrm>
              <a:off x="-374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70" name="Group 246"/>
          <p:cNvGrpSpPr>
            <a:grpSpLocks/>
          </p:cNvGrpSpPr>
          <p:nvPr/>
        </p:nvGrpSpPr>
        <p:grpSpPr bwMode="auto">
          <a:xfrm>
            <a:off x="3999111" y="3645024"/>
            <a:ext cx="5105400" cy="1847850"/>
            <a:chOff x="-3360" y="2016"/>
            <a:chExt cx="3216" cy="1164"/>
          </a:xfrm>
        </p:grpSpPr>
        <p:sp>
          <p:nvSpPr>
            <p:cNvPr id="22667" name="Rectangle 247"/>
            <p:cNvSpPr>
              <a:spLocks noChangeArrowheads="1"/>
            </p:cNvSpPr>
            <p:nvPr/>
          </p:nvSpPr>
          <p:spPr bwMode="auto">
            <a:xfrm>
              <a:off x="-308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8" name="Rectangle 248"/>
            <p:cNvSpPr>
              <a:spLocks noChangeArrowheads="1"/>
            </p:cNvSpPr>
            <p:nvPr/>
          </p:nvSpPr>
          <p:spPr bwMode="auto">
            <a:xfrm>
              <a:off x="-279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9" name="Rectangle 249"/>
            <p:cNvSpPr>
              <a:spLocks noChangeArrowheads="1"/>
            </p:cNvSpPr>
            <p:nvPr/>
          </p:nvSpPr>
          <p:spPr bwMode="auto">
            <a:xfrm>
              <a:off x="-250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0" name="Rectangle 250"/>
            <p:cNvSpPr>
              <a:spLocks noChangeArrowheads="1"/>
            </p:cNvSpPr>
            <p:nvPr/>
          </p:nvSpPr>
          <p:spPr bwMode="auto">
            <a:xfrm>
              <a:off x="-221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1" name="Rectangle 251"/>
            <p:cNvSpPr>
              <a:spLocks noChangeArrowheads="1"/>
            </p:cNvSpPr>
            <p:nvPr/>
          </p:nvSpPr>
          <p:spPr bwMode="auto">
            <a:xfrm>
              <a:off x="-193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2" name="Rectangle 252"/>
            <p:cNvSpPr>
              <a:spLocks noChangeArrowheads="1"/>
            </p:cNvSpPr>
            <p:nvPr/>
          </p:nvSpPr>
          <p:spPr bwMode="auto">
            <a:xfrm>
              <a:off x="-164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3" name="Rectangle 253"/>
            <p:cNvSpPr>
              <a:spLocks noChangeArrowheads="1"/>
            </p:cNvSpPr>
            <p:nvPr/>
          </p:nvSpPr>
          <p:spPr bwMode="auto">
            <a:xfrm>
              <a:off x="-135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4" name="Rectangle 254"/>
            <p:cNvSpPr>
              <a:spLocks noChangeArrowheads="1"/>
            </p:cNvSpPr>
            <p:nvPr/>
          </p:nvSpPr>
          <p:spPr bwMode="auto">
            <a:xfrm>
              <a:off x="-49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5" name="Rectangle 255"/>
            <p:cNvSpPr>
              <a:spLocks noChangeArrowheads="1"/>
            </p:cNvSpPr>
            <p:nvPr/>
          </p:nvSpPr>
          <p:spPr bwMode="auto">
            <a:xfrm>
              <a:off x="-106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6" name="Rectangle 256"/>
            <p:cNvSpPr>
              <a:spLocks noChangeArrowheads="1"/>
            </p:cNvSpPr>
            <p:nvPr/>
          </p:nvSpPr>
          <p:spPr bwMode="auto">
            <a:xfrm>
              <a:off x="-77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7" name="Rectangle 257"/>
            <p:cNvSpPr>
              <a:spLocks noChangeArrowheads="1"/>
            </p:cNvSpPr>
            <p:nvPr/>
          </p:nvSpPr>
          <p:spPr bwMode="auto">
            <a:xfrm>
              <a:off x="-308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78" name="Rectangle 258"/>
            <p:cNvSpPr>
              <a:spLocks noChangeArrowheads="1"/>
            </p:cNvSpPr>
            <p:nvPr/>
          </p:nvSpPr>
          <p:spPr bwMode="auto">
            <a:xfrm>
              <a:off x="-279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79" name="Rectangle 259"/>
            <p:cNvSpPr>
              <a:spLocks noChangeArrowheads="1"/>
            </p:cNvSpPr>
            <p:nvPr/>
          </p:nvSpPr>
          <p:spPr bwMode="auto">
            <a:xfrm>
              <a:off x="-250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80" name="Rectangle 260"/>
            <p:cNvSpPr>
              <a:spLocks noChangeArrowheads="1"/>
            </p:cNvSpPr>
            <p:nvPr/>
          </p:nvSpPr>
          <p:spPr bwMode="auto">
            <a:xfrm>
              <a:off x="-221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81" name="Rectangle 261"/>
            <p:cNvSpPr>
              <a:spLocks noChangeArrowheads="1"/>
            </p:cNvSpPr>
            <p:nvPr/>
          </p:nvSpPr>
          <p:spPr bwMode="auto">
            <a:xfrm>
              <a:off x="-193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82" name="Rectangle 262"/>
            <p:cNvSpPr>
              <a:spLocks noChangeArrowheads="1"/>
            </p:cNvSpPr>
            <p:nvPr/>
          </p:nvSpPr>
          <p:spPr bwMode="auto">
            <a:xfrm>
              <a:off x="-164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83" name="Rectangle 263"/>
            <p:cNvSpPr>
              <a:spLocks noChangeArrowheads="1"/>
            </p:cNvSpPr>
            <p:nvPr/>
          </p:nvSpPr>
          <p:spPr bwMode="auto">
            <a:xfrm>
              <a:off x="-135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84" name="Rectangle 264"/>
            <p:cNvSpPr>
              <a:spLocks noChangeArrowheads="1"/>
            </p:cNvSpPr>
            <p:nvPr/>
          </p:nvSpPr>
          <p:spPr bwMode="auto">
            <a:xfrm>
              <a:off x="-49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85" name="Rectangle 265"/>
            <p:cNvSpPr>
              <a:spLocks noChangeArrowheads="1"/>
            </p:cNvSpPr>
            <p:nvPr/>
          </p:nvSpPr>
          <p:spPr bwMode="auto">
            <a:xfrm>
              <a:off x="-106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86" name="Rectangle 266"/>
            <p:cNvSpPr>
              <a:spLocks noChangeArrowheads="1"/>
            </p:cNvSpPr>
            <p:nvPr/>
          </p:nvSpPr>
          <p:spPr bwMode="auto">
            <a:xfrm>
              <a:off x="-77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87" name="Text Box 267"/>
            <p:cNvSpPr txBox="1">
              <a:spLocks noChangeArrowheads="1"/>
            </p:cNvSpPr>
            <p:nvPr/>
          </p:nvSpPr>
          <p:spPr bwMode="auto">
            <a:xfrm>
              <a:off x="-3360" y="261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88" name="Text Box 268"/>
            <p:cNvSpPr txBox="1">
              <a:spLocks noChangeArrowheads="1"/>
            </p:cNvSpPr>
            <p:nvPr/>
          </p:nvSpPr>
          <p:spPr bwMode="auto">
            <a:xfrm>
              <a:off x="-3108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89" name="Line 269"/>
            <p:cNvSpPr>
              <a:spLocks noChangeShapeType="1"/>
            </p:cNvSpPr>
            <p:nvPr/>
          </p:nvSpPr>
          <p:spPr bwMode="auto">
            <a:xfrm>
              <a:off x="-2652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0" name="Text Box 270"/>
            <p:cNvSpPr txBox="1">
              <a:spLocks noChangeArrowheads="1"/>
            </p:cNvSpPr>
            <p:nvPr/>
          </p:nvSpPr>
          <p:spPr bwMode="auto">
            <a:xfrm>
              <a:off x="-2822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91" name="Line 271"/>
            <p:cNvSpPr>
              <a:spLocks noChangeShapeType="1"/>
            </p:cNvSpPr>
            <p:nvPr/>
          </p:nvSpPr>
          <p:spPr bwMode="auto">
            <a:xfrm>
              <a:off x="-2940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2" name="Line 272"/>
            <p:cNvSpPr>
              <a:spLocks noChangeShapeType="1"/>
            </p:cNvSpPr>
            <p:nvPr/>
          </p:nvSpPr>
          <p:spPr bwMode="auto">
            <a:xfrm>
              <a:off x="-2364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3" name="Text Box 273"/>
            <p:cNvSpPr txBox="1">
              <a:spLocks noChangeArrowheads="1"/>
            </p:cNvSpPr>
            <p:nvPr/>
          </p:nvSpPr>
          <p:spPr bwMode="auto">
            <a:xfrm>
              <a:off x="-2534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94" name="Line 274"/>
            <p:cNvSpPr>
              <a:spLocks noChangeShapeType="1"/>
            </p:cNvSpPr>
            <p:nvPr/>
          </p:nvSpPr>
          <p:spPr bwMode="auto">
            <a:xfrm>
              <a:off x="-2076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5" name="Text Box 275"/>
            <p:cNvSpPr txBox="1">
              <a:spLocks noChangeArrowheads="1"/>
            </p:cNvSpPr>
            <p:nvPr/>
          </p:nvSpPr>
          <p:spPr bwMode="auto">
            <a:xfrm>
              <a:off x="-2246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96" name="Line 276"/>
            <p:cNvSpPr>
              <a:spLocks noChangeShapeType="1"/>
            </p:cNvSpPr>
            <p:nvPr/>
          </p:nvSpPr>
          <p:spPr bwMode="auto">
            <a:xfrm>
              <a:off x="-1788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7" name="Text Box 277"/>
            <p:cNvSpPr txBox="1">
              <a:spLocks noChangeArrowheads="1"/>
            </p:cNvSpPr>
            <p:nvPr/>
          </p:nvSpPr>
          <p:spPr bwMode="auto">
            <a:xfrm>
              <a:off x="-1958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98" name="Line 278"/>
            <p:cNvSpPr>
              <a:spLocks noChangeShapeType="1"/>
            </p:cNvSpPr>
            <p:nvPr/>
          </p:nvSpPr>
          <p:spPr bwMode="auto">
            <a:xfrm>
              <a:off x="-1500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9" name="Text Box 279"/>
            <p:cNvSpPr txBox="1">
              <a:spLocks noChangeArrowheads="1"/>
            </p:cNvSpPr>
            <p:nvPr/>
          </p:nvSpPr>
          <p:spPr bwMode="auto">
            <a:xfrm>
              <a:off x="-1670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00" name="Line 280"/>
            <p:cNvSpPr>
              <a:spLocks noChangeShapeType="1"/>
            </p:cNvSpPr>
            <p:nvPr/>
          </p:nvSpPr>
          <p:spPr bwMode="auto">
            <a:xfrm>
              <a:off x="-1212" y="2271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1" name="Text Box 281"/>
            <p:cNvSpPr txBox="1">
              <a:spLocks noChangeArrowheads="1"/>
            </p:cNvSpPr>
            <p:nvPr/>
          </p:nvSpPr>
          <p:spPr bwMode="auto">
            <a:xfrm>
              <a:off x="-1382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02" name="Line 282"/>
            <p:cNvSpPr>
              <a:spLocks noChangeShapeType="1"/>
            </p:cNvSpPr>
            <p:nvPr/>
          </p:nvSpPr>
          <p:spPr bwMode="auto">
            <a:xfrm>
              <a:off x="-924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3" name="Text Box 283"/>
            <p:cNvSpPr txBox="1">
              <a:spLocks noChangeArrowheads="1"/>
            </p:cNvSpPr>
            <p:nvPr/>
          </p:nvSpPr>
          <p:spPr bwMode="auto">
            <a:xfrm>
              <a:off x="-1094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04" name="Line 284"/>
            <p:cNvSpPr>
              <a:spLocks noChangeShapeType="1"/>
            </p:cNvSpPr>
            <p:nvPr/>
          </p:nvSpPr>
          <p:spPr bwMode="auto">
            <a:xfrm>
              <a:off x="-636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5" name="Text Box 285"/>
            <p:cNvSpPr txBox="1">
              <a:spLocks noChangeArrowheads="1"/>
            </p:cNvSpPr>
            <p:nvPr/>
          </p:nvSpPr>
          <p:spPr bwMode="auto">
            <a:xfrm>
              <a:off x="-806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06" name="Line 286"/>
            <p:cNvSpPr>
              <a:spLocks noChangeShapeType="1"/>
            </p:cNvSpPr>
            <p:nvPr/>
          </p:nvSpPr>
          <p:spPr bwMode="auto">
            <a:xfrm>
              <a:off x="-348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7" name="Text Box 287"/>
            <p:cNvSpPr txBox="1">
              <a:spLocks noChangeArrowheads="1"/>
            </p:cNvSpPr>
            <p:nvPr/>
          </p:nvSpPr>
          <p:spPr bwMode="auto">
            <a:xfrm>
              <a:off x="-518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12" name="Group 288"/>
          <p:cNvGrpSpPr>
            <a:grpSpLocks/>
          </p:cNvGrpSpPr>
          <p:nvPr/>
        </p:nvGrpSpPr>
        <p:grpSpPr bwMode="auto">
          <a:xfrm>
            <a:off x="3999111" y="3645024"/>
            <a:ext cx="5105400" cy="1847850"/>
            <a:chOff x="-3216" y="384"/>
            <a:chExt cx="3216" cy="1164"/>
          </a:xfrm>
        </p:grpSpPr>
        <p:sp>
          <p:nvSpPr>
            <p:cNvPr id="22626" name="Rectangle 289"/>
            <p:cNvSpPr>
              <a:spLocks noChangeArrowheads="1"/>
            </p:cNvSpPr>
            <p:nvPr/>
          </p:nvSpPr>
          <p:spPr bwMode="auto">
            <a:xfrm>
              <a:off x="-293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7" name="Rectangle 290"/>
            <p:cNvSpPr>
              <a:spLocks noChangeArrowheads="1"/>
            </p:cNvSpPr>
            <p:nvPr/>
          </p:nvSpPr>
          <p:spPr bwMode="auto">
            <a:xfrm>
              <a:off x="-265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8" name="Rectangle 291"/>
            <p:cNvSpPr>
              <a:spLocks noChangeArrowheads="1"/>
            </p:cNvSpPr>
            <p:nvPr/>
          </p:nvSpPr>
          <p:spPr bwMode="auto">
            <a:xfrm>
              <a:off x="-236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9" name="Rectangle 292"/>
            <p:cNvSpPr>
              <a:spLocks noChangeArrowheads="1"/>
            </p:cNvSpPr>
            <p:nvPr/>
          </p:nvSpPr>
          <p:spPr bwMode="auto">
            <a:xfrm>
              <a:off x="-207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0" name="Rectangle 293"/>
            <p:cNvSpPr>
              <a:spLocks noChangeArrowheads="1"/>
            </p:cNvSpPr>
            <p:nvPr/>
          </p:nvSpPr>
          <p:spPr bwMode="auto">
            <a:xfrm>
              <a:off x="-178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1" name="Rectangle 294"/>
            <p:cNvSpPr>
              <a:spLocks noChangeArrowheads="1"/>
            </p:cNvSpPr>
            <p:nvPr/>
          </p:nvSpPr>
          <p:spPr bwMode="auto">
            <a:xfrm>
              <a:off x="-149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2" name="Rectangle 295"/>
            <p:cNvSpPr>
              <a:spLocks noChangeArrowheads="1"/>
            </p:cNvSpPr>
            <p:nvPr/>
          </p:nvSpPr>
          <p:spPr bwMode="auto">
            <a:xfrm>
              <a:off x="-121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3" name="Rectangle 296"/>
            <p:cNvSpPr>
              <a:spLocks noChangeArrowheads="1"/>
            </p:cNvSpPr>
            <p:nvPr/>
          </p:nvSpPr>
          <p:spPr bwMode="auto">
            <a:xfrm>
              <a:off x="-34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4" name="Rectangle 297"/>
            <p:cNvSpPr>
              <a:spLocks noChangeArrowheads="1"/>
            </p:cNvSpPr>
            <p:nvPr/>
          </p:nvSpPr>
          <p:spPr bwMode="auto">
            <a:xfrm>
              <a:off x="-92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5" name="Rectangle 298"/>
            <p:cNvSpPr>
              <a:spLocks noChangeArrowheads="1"/>
            </p:cNvSpPr>
            <p:nvPr/>
          </p:nvSpPr>
          <p:spPr bwMode="auto">
            <a:xfrm>
              <a:off x="-63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6" name="Rectangle 299"/>
            <p:cNvSpPr>
              <a:spLocks noChangeArrowheads="1"/>
            </p:cNvSpPr>
            <p:nvPr/>
          </p:nvSpPr>
          <p:spPr bwMode="auto">
            <a:xfrm>
              <a:off x="-293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37" name="Rectangle 300"/>
            <p:cNvSpPr>
              <a:spLocks noChangeArrowheads="1"/>
            </p:cNvSpPr>
            <p:nvPr/>
          </p:nvSpPr>
          <p:spPr bwMode="auto">
            <a:xfrm>
              <a:off x="-265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38" name="Rectangle 301"/>
            <p:cNvSpPr>
              <a:spLocks noChangeArrowheads="1"/>
            </p:cNvSpPr>
            <p:nvPr/>
          </p:nvSpPr>
          <p:spPr bwMode="auto">
            <a:xfrm>
              <a:off x="-236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39" name="Rectangle 302"/>
            <p:cNvSpPr>
              <a:spLocks noChangeArrowheads="1"/>
            </p:cNvSpPr>
            <p:nvPr/>
          </p:nvSpPr>
          <p:spPr bwMode="auto">
            <a:xfrm>
              <a:off x="-207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40" name="Rectangle 303"/>
            <p:cNvSpPr>
              <a:spLocks noChangeArrowheads="1"/>
            </p:cNvSpPr>
            <p:nvPr/>
          </p:nvSpPr>
          <p:spPr bwMode="auto">
            <a:xfrm>
              <a:off x="-178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41" name="Rectangle 304"/>
            <p:cNvSpPr>
              <a:spLocks noChangeArrowheads="1"/>
            </p:cNvSpPr>
            <p:nvPr/>
          </p:nvSpPr>
          <p:spPr bwMode="auto">
            <a:xfrm>
              <a:off x="-149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42" name="Rectangle 305"/>
            <p:cNvSpPr>
              <a:spLocks noChangeArrowheads="1"/>
            </p:cNvSpPr>
            <p:nvPr/>
          </p:nvSpPr>
          <p:spPr bwMode="auto">
            <a:xfrm>
              <a:off x="-121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43" name="Rectangle 306"/>
            <p:cNvSpPr>
              <a:spLocks noChangeArrowheads="1"/>
            </p:cNvSpPr>
            <p:nvPr/>
          </p:nvSpPr>
          <p:spPr bwMode="auto">
            <a:xfrm>
              <a:off x="-34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44" name="Rectangle 307"/>
            <p:cNvSpPr>
              <a:spLocks noChangeArrowheads="1"/>
            </p:cNvSpPr>
            <p:nvPr/>
          </p:nvSpPr>
          <p:spPr bwMode="auto">
            <a:xfrm>
              <a:off x="-92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45" name="Rectangle 308"/>
            <p:cNvSpPr>
              <a:spLocks noChangeArrowheads="1"/>
            </p:cNvSpPr>
            <p:nvPr/>
          </p:nvSpPr>
          <p:spPr bwMode="auto">
            <a:xfrm>
              <a:off x="-63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46" name="Text Box 309"/>
            <p:cNvSpPr txBox="1">
              <a:spLocks noChangeArrowheads="1"/>
            </p:cNvSpPr>
            <p:nvPr/>
          </p:nvSpPr>
          <p:spPr bwMode="auto">
            <a:xfrm>
              <a:off x="-3216" y="98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47" name="Text Box 310"/>
            <p:cNvSpPr txBox="1">
              <a:spLocks noChangeArrowheads="1"/>
            </p:cNvSpPr>
            <p:nvPr/>
          </p:nvSpPr>
          <p:spPr bwMode="auto">
            <a:xfrm>
              <a:off x="-2964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48" name="Line 311"/>
            <p:cNvSpPr>
              <a:spLocks noChangeShapeType="1"/>
            </p:cNvSpPr>
            <p:nvPr/>
          </p:nvSpPr>
          <p:spPr bwMode="auto">
            <a:xfrm>
              <a:off x="-2508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49" name="Text Box 312"/>
            <p:cNvSpPr txBox="1">
              <a:spLocks noChangeArrowheads="1"/>
            </p:cNvSpPr>
            <p:nvPr/>
          </p:nvSpPr>
          <p:spPr bwMode="auto">
            <a:xfrm>
              <a:off x="-2678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50" name="Line 313"/>
            <p:cNvSpPr>
              <a:spLocks noChangeShapeType="1"/>
            </p:cNvSpPr>
            <p:nvPr/>
          </p:nvSpPr>
          <p:spPr bwMode="auto">
            <a:xfrm>
              <a:off x="-2796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1" name="Line 314"/>
            <p:cNvSpPr>
              <a:spLocks noChangeShapeType="1"/>
            </p:cNvSpPr>
            <p:nvPr/>
          </p:nvSpPr>
          <p:spPr bwMode="auto">
            <a:xfrm>
              <a:off x="-2220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2" name="Text Box 315"/>
            <p:cNvSpPr txBox="1">
              <a:spLocks noChangeArrowheads="1"/>
            </p:cNvSpPr>
            <p:nvPr/>
          </p:nvSpPr>
          <p:spPr bwMode="auto">
            <a:xfrm>
              <a:off x="-2390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53" name="Line 316"/>
            <p:cNvSpPr>
              <a:spLocks noChangeShapeType="1"/>
            </p:cNvSpPr>
            <p:nvPr/>
          </p:nvSpPr>
          <p:spPr bwMode="auto">
            <a:xfrm>
              <a:off x="-1932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4" name="Text Box 317"/>
            <p:cNvSpPr txBox="1">
              <a:spLocks noChangeArrowheads="1"/>
            </p:cNvSpPr>
            <p:nvPr/>
          </p:nvSpPr>
          <p:spPr bwMode="auto">
            <a:xfrm>
              <a:off x="-2102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55" name="Line 318"/>
            <p:cNvSpPr>
              <a:spLocks noChangeShapeType="1"/>
            </p:cNvSpPr>
            <p:nvPr/>
          </p:nvSpPr>
          <p:spPr bwMode="auto">
            <a:xfrm>
              <a:off x="-1644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6" name="Text Box 319"/>
            <p:cNvSpPr txBox="1">
              <a:spLocks noChangeArrowheads="1"/>
            </p:cNvSpPr>
            <p:nvPr/>
          </p:nvSpPr>
          <p:spPr bwMode="auto">
            <a:xfrm>
              <a:off x="-1814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57" name="Line 320"/>
            <p:cNvSpPr>
              <a:spLocks noChangeShapeType="1"/>
            </p:cNvSpPr>
            <p:nvPr/>
          </p:nvSpPr>
          <p:spPr bwMode="auto">
            <a:xfrm>
              <a:off x="-1356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8" name="Text Box 321"/>
            <p:cNvSpPr txBox="1">
              <a:spLocks noChangeArrowheads="1"/>
            </p:cNvSpPr>
            <p:nvPr/>
          </p:nvSpPr>
          <p:spPr bwMode="auto">
            <a:xfrm>
              <a:off x="-1526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59" name="Line 322"/>
            <p:cNvSpPr>
              <a:spLocks noChangeShapeType="1"/>
            </p:cNvSpPr>
            <p:nvPr/>
          </p:nvSpPr>
          <p:spPr bwMode="auto">
            <a:xfrm>
              <a:off x="-1068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0" name="Text Box 323"/>
            <p:cNvSpPr txBox="1">
              <a:spLocks noChangeArrowheads="1"/>
            </p:cNvSpPr>
            <p:nvPr/>
          </p:nvSpPr>
          <p:spPr bwMode="auto">
            <a:xfrm>
              <a:off x="-1238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61" name="Line 324"/>
            <p:cNvSpPr>
              <a:spLocks noChangeShapeType="1"/>
            </p:cNvSpPr>
            <p:nvPr/>
          </p:nvSpPr>
          <p:spPr bwMode="auto">
            <a:xfrm>
              <a:off x="-780" y="64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2" name="Text Box 325"/>
            <p:cNvSpPr txBox="1">
              <a:spLocks noChangeArrowheads="1"/>
            </p:cNvSpPr>
            <p:nvPr/>
          </p:nvSpPr>
          <p:spPr bwMode="auto">
            <a:xfrm>
              <a:off x="-950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63" name="Line 326"/>
            <p:cNvSpPr>
              <a:spLocks noChangeShapeType="1"/>
            </p:cNvSpPr>
            <p:nvPr/>
          </p:nvSpPr>
          <p:spPr bwMode="auto">
            <a:xfrm>
              <a:off x="-492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4" name="Text Box 327"/>
            <p:cNvSpPr txBox="1">
              <a:spLocks noChangeArrowheads="1"/>
            </p:cNvSpPr>
            <p:nvPr/>
          </p:nvSpPr>
          <p:spPr bwMode="auto">
            <a:xfrm>
              <a:off x="-662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65" name="Line 328"/>
            <p:cNvSpPr>
              <a:spLocks noChangeShapeType="1"/>
            </p:cNvSpPr>
            <p:nvPr/>
          </p:nvSpPr>
          <p:spPr bwMode="auto">
            <a:xfrm>
              <a:off x="-204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6" name="Text Box 329"/>
            <p:cNvSpPr txBox="1">
              <a:spLocks noChangeArrowheads="1"/>
            </p:cNvSpPr>
            <p:nvPr/>
          </p:nvSpPr>
          <p:spPr bwMode="auto">
            <a:xfrm>
              <a:off x="-374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54" name="Group 330"/>
          <p:cNvGrpSpPr>
            <a:grpSpLocks/>
          </p:cNvGrpSpPr>
          <p:nvPr/>
        </p:nvGrpSpPr>
        <p:grpSpPr bwMode="auto">
          <a:xfrm>
            <a:off x="3999111" y="3645024"/>
            <a:ext cx="5105400" cy="1847850"/>
            <a:chOff x="-3216" y="432"/>
            <a:chExt cx="3216" cy="1164"/>
          </a:xfrm>
        </p:grpSpPr>
        <p:sp>
          <p:nvSpPr>
            <p:cNvPr id="22585" name="Rectangle 331"/>
            <p:cNvSpPr>
              <a:spLocks noChangeArrowheads="1"/>
            </p:cNvSpPr>
            <p:nvPr/>
          </p:nvSpPr>
          <p:spPr bwMode="auto">
            <a:xfrm>
              <a:off x="-293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6" name="Rectangle 332"/>
            <p:cNvSpPr>
              <a:spLocks noChangeArrowheads="1"/>
            </p:cNvSpPr>
            <p:nvPr/>
          </p:nvSpPr>
          <p:spPr bwMode="auto">
            <a:xfrm>
              <a:off x="-265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7" name="Rectangle 333"/>
            <p:cNvSpPr>
              <a:spLocks noChangeArrowheads="1"/>
            </p:cNvSpPr>
            <p:nvPr/>
          </p:nvSpPr>
          <p:spPr bwMode="auto">
            <a:xfrm>
              <a:off x="-236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8" name="Rectangle 334"/>
            <p:cNvSpPr>
              <a:spLocks noChangeArrowheads="1"/>
            </p:cNvSpPr>
            <p:nvPr/>
          </p:nvSpPr>
          <p:spPr bwMode="auto">
            <a:xfrm>
              <a:off x="-207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9" name="Rectangle 335"/>
            <p:cNvSpPr>
              <a:spLocks noChangeArrowheads="1"/>
            </p:cNvSpPr>
            <p:nvPr/>
          </p:nvSpPr>
          <p:spPr bwMode="auto">
            <a:xfrm>
              <a:off x="-178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0" name="Rectangle 336"/>
            <p:cNvSpPr>
              <a:spLocks noChangeArrowheads="1"/>
            </p:cNvSpPr>
            <p:nvPr/>
          </p:nvSpPr>
          <p:spPr bwMode="auto">
            <a:xfrm>
              <a:off x="-149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1" name="Rectangle 337"/>
            <p:cNvSpPr>
              <a:spLocks noChangeArrowheads="1"/>
            </p:cNvSpPr>
            <p:nvPr/>
          </p:nvSpPr>
          <p:spPr bwMode="auto">
            <a:xfrm>
              <a:off x="-121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2" name="Rectangle 338"/>
            <p:cNvSpPr>
              <a:spLocks noChangeArrowheads="1"/>
            </p:cNvSpPr>
            <p:nvPr/>
          </p:nvSpPr>
          <p:spPr bwMode="auto">
            <a:xfrm>
              <a:off x="-34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93" name="Rectangle 339"/>
            <p:cNvSpPr>
              <a:spLocks noChangeArrowheads="1"/>
            </p:cNvSpPr>
            <p:nvPr/>
          </p:nvSpPr>
          <p:spPr bwMode="auto">
            <a:xfrm>
              <a:off x="-92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4" name="Rectangle 340"/>
            <p:cNvSpPr>
              <a:spLocks noChangeArrowheads="1"/>
            </p:cNvSpPr>
            <p:nvPr/>
          </p:nvSpPr>
          <p:spPr bwMode="auto">
            <a:xfrm>
              <a:off x="-63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5" name="Rectangle 341"/>
            <p:cNvSpPr>
              <a:spLocks noChangeArrowheads="1"/>
            </p:cNvSpPr>
            <p:nvPr/>
          </p:nvSpPr>
          <p:spPr bwMode="auto">
            <a:xfrm>
              <a:off x="-293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96" name="Rectangle 342"/>
            <p:cNvSpPr>
              <a:spLocks noChangeArrowheads="1"/>
            </p:cNvSpPr>
            <p:nvPr/>
          </p:nvSpPr>
          <p:spPr bwMode="auto">
            <a:xfrm>
              <a:off x="-265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97" name="Rectangle 343"/>
            <p:cNvSpPr>
              <a:spLocks noChangeArrowheads="1"/>
            </p:cNvSpPr>
            <p:nvPr/>
          </p:nvSpPr>
          <p:spPr bwMode="auto">
            <a:xfrm>
              <a:off x="-236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98" name="Rectangle 344"/>
            <p:cNvSpPr>
              <a:spLocks noChangeArrowheads="1"/>
            </p:cNvSpPr>
            <p:nvPr/>
          </p:nvSpPr>
          <p:spPr bwMode="auto">
            <a:xfrm>
              <a:off x="-207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99" name="Rectangle 345"/>
            <p:cNvSpPr>
              <a:spLocks noChangeArrowheads="1"/>
            </p:cNvSpPr>
            <p:nvPr/>
          </p:nvSpPr>
          <p:spPr bwMode="auto">
            <a:xfrm>
              <a:off x="-178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00" name="Rectangle 346"/>
            <p:cNvSpPr>
              <a:spLocks noChangeArrowheads="1"/>
            </p:cNvSpPr>
            <p:nvPr/>
          </p:nvSpPr>
          <p:spPr bwMode="auto">
            <a:xfrm>
              <a:off x="-149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01" name="Rectangle 347"/>
            <p:cNvSpPr>
              <a:spLocks noChangeArrowheads="1"/>
            </p:cNvSpPr>
            <p:nvPr/>
          </p:nvSpPr>
          <p:spPr bwMode="auto">
            <a:xfrm>
              <a:off x="-121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02" name="Rectangle 348"/>
            <p:cNvSpPr>
              <a:spLocks noChangeArrowheads="1"/>
            </p:cNvSpPr>
            <p:nvPr/>
          </p:nvSpPr>
          <p:spPr bwMode="auto">
            <a:xfrm>
              <a:off x="-34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03" name="Rectangle 349"/>
            <p:cNvSpPr>
              <a:spLocks noChangeArrowheads="1"/>
            </p:cNvSpPr>
            <p:nvPr/>
          </p:nvSpPr>
          <p:spPr bwMode="auto">
            <a:xfrm>
              <a:off x="-92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04" name="Rectangle 350"/>
            <p:cNvSpPr>
              <a:spLocks noChangeArrowheads="1"/>
            </p:cNvSpPr>
            <p:nvPr/>
          </p:nvSpPr>
          <p:spPr bwMode="auto">
            <a:xfrm>
              <a:off x="-63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05" name="Text Box 351"/>
            <p:cNvSpPr txBox="1">
              <a:spLocks noChangeArrowheads="1"/>
            </p:cNvSpPr>
            <p:nvPr/>
          </p:nvSpPr>
          <p:spPr bwMode="auto">
            <a:xfrm>
              <a:off x="-3216" y="102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06" name="Text Box 352"/>
            <p:cNvSpPr txBox="1">
              <a:spLocks noChangeArrowheads="1"/>
            </p:cNvSpPr>
            <p:nvPr/>
          </p:nvSpPr>
          <p:spPr bwMode="auto">
            <a:xfrm>
              <a:off x="-2964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07" name="Line 353"/>
            <p:cNvSpPr>
              <a:spLocks noChangeShapeType="1"/>
            </p:cNvSpPr>
            <p:nvPr/>
          </p:nvSpPr>
          <p:spPr bwMode="auto">
            <a:xfrm>
              <a:off x="-2508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08" name="Text Box 354"/>
            <p:cNvSpPr txBox="1">
              <a:spLocks noChangeArrowheads="1"/>
            </p:cNvSpPr>
            <p:nvPr/>
          </p:nvSpPr>
          <p:spPr bwMode="auto">
            <a:xfrm>
              <a:off x="-2678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09" name="Line 355"/>
            <p:cNvSpPr>
              <a:spLocks noChangeShapeType="1"/>
            </p:cNvSpPr>
            <p:nvPr/>
          </p:nvSpPr>
          <p:spPr bwMode="auto">
            <a:xfrm>
              <a:off x="-2796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0" name="Line 356"/>
            <p:cNvSpPr>
              <a:spLocks noChangeShapeType="1"/>
            </p:cNvSpPr>
            <p:nvPr/>
          </p:nvSpPr>
          <p:spPr bwMode="auto">
            <a:xfrm>
              <a:off x="-2220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1" name="Text Box 357"/>
            <p:cNvSpPr txBox="1">
              <a:spLocks noChangeArrowheads="1"/>
            </p:cNvSpPr>
            <p:nvPr/>
          </p:nvSpPr>
          <p:spPr bwMode="auto">
            <a:xfrm>
              <a:off x="-2390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12" name="Line 358"/>
            <p:cNvSpPr>
              <a:spLocks noChangeShapeType="1"/>
            </p:cNvSpPr>
            <p:nvPr/>
          </p:nvSpPr>
          <p:spPr bwMode="auto">
            <a:xfrm>
              <a:off x="-1932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3" name="Text Box 359"/>
            <p:cNvSpPr txBox="1">
              <a:spLocks noChangeArrowheads="1"/>
            </p:cNvSpPr>
            <p:nvPr/>
          </p:nvSpPr>
          <p:spPr bwMode="auto">
            <a:xfrm>
              <a:off x="-2102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14" name="Line 360"/>
            <p:cNvSpPr>
              <a:spLocks noChangeShapeType="1"/>
            </p:cNvSpPr>
            <p:nvPr/>
          </p:nvSpPr>
          <p:spPr bwMode="auto">
            <a:xfrm>
              <a:off x="-1644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5" name="Text Box 361"/>
            <p:cNvSpPr txBox="1">
              <a:spLocks noChangeArrowheads="1"/>
            </p:cNvSpPr>
            <p:nvPr/>
          </p:nvSpPr>
          <p:spPr bwMode="auto">
            <a:xfrm>
              <a:off x="-1814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16" name="Line 362"/>
            <p:cNvSpPr>
              <a:spLocks noChangeShapeType="1"/>
            </p:cNvSpPr>
            <p:nvPr/>
          </p:nvSpPr>
          <p:spPr bwMode="auto">
            <a:xfrm>
              <a:off x="-1356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7" name="Text Box 363"/>
            <p:cNvSpPr txBox="1">
              <a:spLocks noChangeArrowheads="1"/>
            </p:cNvSpPr>
            <p:nvPr/>
          </p:nvSpPr>
          <p:spPr bwMode="auto">
            <a:xfrm>
              <a:off x="-1526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18" name="Line 364"/>
            <p:cNvSpPr>
              <a:spLocks noChangeShapeType="1"/>
            </p:cNvSpPr>
            <p:nvPr/>
          </p:nvSpPr>
          <p:spPr bwMode="auto">
            <a:xfrm>
              <a:off x="-1068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9" name="Text Box 365"/>
            <p:cNvSpPr txBox="1">
              <a:spLocks noChangeArrowheads="1"/>
            </p:cNvSpPr>
            <p:nvPr/>
          </p:nvSpPr>
          <p:spPr bwMode="auto">
            <a:xfrm>
              <a:off x="-1238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20" name="Line 366"/>
            <p:cNvSpPr>
              <a:spLocks noChangeShapeType="1"/>
            </p:cNvSpPr>
            <p:nvPr/>
          </p:nvSpPr>
          <p:spPr bwMode="auto">
            <a:xfrm>
              <a:off x="-780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1" name="Text Box 367"/>
            <p:cNvSpPr txBox="1">
              <a:spLocks noChangeArrowheads="1"/>
            </p:cNvSpPr>
            <p:nvPr/>
          </p:nvSpPr>
          <p:spPr bwMode="auto">
            <a:xfrm>
              <a:off x="-950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22" name="Line 368"/>
            <p:cNvSpPr>
              <a:spLocks noChangeShapeType="1"/>
            </p:cNvSpPr>
            <p:nvPr/>
          </p:nvSpPr>
          <p:spPr bwMode="auto">
            <a:xfrm>
              <a:off x="-492" y="696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3" name="Text Box 369"/>
            <p:cNvSpPr txBox="1">
              <a:spLocks noChangeArrowheads="1"/>
            </p:cNvSpPr>
            <p:nvPr/>
          </p:nvSpPr>
          <p:spPr bwMode="auto">
            <a:xfrm>
              <a:off x="-662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24" name="Line 370"/>
            <p:cNvSpPr>
              <a:spLocks noChangeShapeType="1"/>
            </p:cNvSpPr>
            <p:nvPr/>
          </p:nvSpPr>
          <p:spPr bwMode="auto">
            <a:xfrm>
              <a:off x="-204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5" name="Text Box 371"/>
            <p:cNvSpPr txBox="1">
              <a:spLocks noChangeArrowheads="1"/>
            </p:cNvSpPr>
            <p:nvPr/>
          </p:nvSpPr>
          <p:spPr bwMode="auto">
            <a:xfrm>
              <a:off x="-374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96" name="Group 372"/>
          <p:cNvGrpSpPr>
            <a:grpSpLocks/>
          </p:cNvGrpSpPr>
          <p:nvPr/>
        </p:nvGrpSpPr>
        <p:grpSpPr bwMode="auto">
          <a:xfrm>
            <a:off x="3999111" y="3645024"/>
            <a:ext cx="5105400" cy="1847850"/>
            <a:chOff x="-3360" y="144"/>
            <a:chExt cx="3216" cy="1164"/>
          </a:xfrm>
        </p:grpSpPr>
        <p:sp>
          <p:nvSpPr>
            <p:cNvPr id="22544" name="Rectangle 373"/>
            <p:cNvSpPr>
              <a:spLocks noChangeArrowheads="1"/>
            </p:cNvSpPr>
            <p:nvPr/>
          </p:nvSpPr>
          <p:spPr bwMode="auto">
            <a:xfrm>
              <a:off x="-308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5" name="Rectangle 374"/>
            <p:cNvSpPr>
              <a:spLocks noChangeArrowheads="1"/>
            </p:cNvSpPr>
            <p:nvPr/>
          </p:nvSpPr>
          <p:spPr bwMode="auto">
            <a:xfrm>
              <a:off x="-279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6" name="Rectangle 375"/>
            <p:cNvSpPr>
              <a:spLocks noChangeArrowheads="1"/>
            </p:cNvSpPr>
            <p:nvPr/>
          </p:nvSpPr>
          <p:spPr bwMode="auto">
            <a:xfrm>
              <a:off x="-250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7" name="Rectangle 376"/>
            <p:cNvSpPr>
              <a:spLocks noChangeArrowheads="1"/>
            </p:cNvSpPr>
            <p:nvPr/>
          </p:nvSpPr>
          <p:spPr bwMode="auto">
            <a:xfrm>
              <a:off x="-221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8" name="Rectangle 377"/>
            <p:cNvSpPr>
              <a:spLocks noChangeArrowheads="1"/>
            </p:cNvSpPr>
            <p:nvPr/>
          </p:nvSpPr>
          <p:spPr bwMode="auto">
            <a:xfrm>
              <a:off x="-193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9" name="Rectangle 378"/>
            <p:cNvSpPr>
              <a:spLocks noChangeArrowheads="1"/>
            </p:cNvSpPr>
            <p:nvPr/>
          </p:nvSpPr>
          <p:spPr bwMode="auto">
            <a:xfrm>
              <a:off x="-164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0" name="Rectangle 379"/>
            <p:cNvSpPr>
              <a:spLocks noChangeArrowheads="1"/>
            </p:cNvSpPr>
            <p:nvPr/>
          </p:nvSpPr>
          <p:spPr bwMode="auto">
            <a:xfrm>
              <a:off x="-135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1" name="Rectangle 380"/>
            <p:cNvSpPr>
              <a:spLocks noChangeArrowheads="1"/>
            </p:cNvSpPr>
            <p:nvPr/>
          </p:nvSpPr>
          <p:spPr bwMode="auto">
            <a:xfrm>
              <a:off x="-49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2" name="Rectangle 381"/>
            <p:cNvSpPr>
              <a:spLocks noChangeArrowheads="1"/>
            </p:cNvSpPr>
            <p:nvPr/>
          </p:nvSpPr>
          <p:spPr bwMode="auto">
            <a:xfrm>
              <a:off x="-106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3" name="Rectangle 382"/>
            <p:cNvSpPr>
              <a:spLocks noChangeArrowheads="1"/>
            </p:cNvSpPr>
            <p:nvPr/>
          </p:nvSpPr>
          <p:spPr bwMode="auto">
            <a:xfrm>
              <a:off x="-77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4" name="Rectangle 383"/>
            <p:cNvSpPr>
              <a:spLocks noChangeArrowheads="1"/>
            </p:cNvSpPr>
            <p:nvPr/>
          </p:nvSpPr>
          <p:spPr bwMode="auto">
            <a:xfrm>
              <a:off x="-308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55" name="Rectangle 384"/>
            <p:cNvSpPr>
              <a:spLocks noChangeArrowheads="1"/>
            </p:cNvSpPr>
            <p:nvPr/>
          </p:nvSpPr>
          <p:spPr bwMode="auto">
            <a:xfrm>
              <a:off x="-279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56" name="Rectangle 385"/>
            <p:cNvSpPr>
              <a:spLocks noChangeArrowheads="1"/>
            </p:cNvSpPr>
            <p:nvPr/>
          </p:nvSpPr>
          <p:spPr bwMode="auto">
            <a:xfrm>
              <a:off x="-250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57" name="Rectangle 386"/>
            <p:cNvSpPr>
              <a:spLocks noChangeArrowheads="1"/>
            </p:cNvSpPr>
            <p:nvPr/>
          </p:nvSpPr>
          <p:spPr bwMode="auto">
            <a:xfrm>
              <a:off x="-221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58" name="Rectangle 387"/>
            <p:cNvSpPr>
              <a:spLocks noChangeArrowheads="1"/>
            </p:cNvSpPr>
            <p:nvPr/>
          </p:nvSpPr>
          <p:spPr bwMode="auto">
            <a:xfrm>
              <a:off x="-193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559" name="Rectangle 388"/>
            <p:cNvSpPr>
              <a:spLocks noChangeArrowheads="1"/>
            </p:cNvSpPr>
            <p:nvPr/>
          </p:nvSpPr>
          <p:spPr bwMode="auto">
            <a:xfrm>
              <a:off x="-164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560" name="Rectangle 389"/>
            <p:cNvSpPr>
              <a:spLocks noChangeArrowheads="1"/>
            </p:cNvSpPr>
            <p:nvPr/>
          </p:nvSpPr>
          <p:spPr bwMode="auto">
            <a:xfrm>
              <a:off x="-135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561" name="Rectangle 390"/>
            <p:cNvSpPr>
              <a:spLocks noChangeArrowheads="1"/>
            </p:cNvSpPr>
            <p:nvPr/>
          </p:nvSpPr>
          <p:spPr bwMode="auto">
            <a:xfrm>
              <a:off x="-49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562" name="Rectangle 391"/>
            <p:cNvSpPr>
              <a:spLocks noChangeArrowheads="1"/>
            </p:cNvSpPr>
            <p:nvPr/>
          </p:nvSpPr>
          <p:spPr bwMode="auto">
            <a:xfrm>
              <a:off x="-106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563" name="Rectangle 392"/>
            <p:cNvSpPr>
              <a:spLocks noChangeArrowheads="1"/>
            </p:cNvSpPr>
            <p:nvPr/>
          </p:nvSpPr>
          <p:spPr bwMode="auto">
            <a:xfrm>
              <a:off x="-77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564" name="Text Box 393"/>
            <p:cNvSpPr txBox="1">
              <a:spLocks noChangeArrowheads="1"/>
            </p:cNvSpPr>
            <p:nvPr/>
          </p:nvSpPr>
          <p:spPr bwMode="auto">
            <a:xfrm>
              <a:off x="-3360" y="74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65" name="Text Box 394"/>
            <p:cNvSpPr txBox="1">
              <a:spLocks noChangeArrowheads="1"/>
            </p:cNvSpPr>
            <p:nvPr/>
          </p:nvSpPr>
          <p:spPr bwMode="auto">
            <a:xfrm>
              <a:off x="-3108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566" name="Line 395"/>
            <p:cNvSpPr>
              <a:spLocks noChangeShapeType="1"/>
            </p:cNvSpPr>
            <p:nvPr/>
          </p:nvSpPr>
          <p:spPr bwMode="auto">
            <a:xfrm>
              <a:off x="-2652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7" name="Text Box 396"/>
            <p:cNvSpPr txBox="1">
              <a:spLocks noChangeArrowheads="1"/>
            </p:cNvSpPr>
            <p:nvPr/>
          </p:nvSpPr>
          <p:spPr bwMode="auto">
            <a:xfrm>
              <a:off x="-2822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568" name="Line 397"/>
            <p:cNvSpPr>
              <a:spLocks noChangeShapeType="1"/>
            </p:cNvSpPr>
            <p:nvPr/>
          </p:nvSpPr>
          <p:spPr bwMode="auto">
            <a:xfrm>
              <a:off x="-2940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9" name="Line 398"/>
            <p:cNvSpPr>
              <a:spLocks noChangeShapeType="1"/>
            </p:cNvSpPr>
            <p:nvPr/>
          </p:nvSpPr>
          <p:spPr bwMode="auto">
            <a:xfrm>
              <a:off x="-2364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0" name="Text Box 399"/>
            <p:cNvSpPr txBox="1">
              <a:spLocks noChangeArrowheads="1"/>
            </p:cNvSpPr>
            <p:nvPr/>
          </p:nvSpPr>
          <p:spPr bwMode="auto">
            <a:xfrm>
              <a:off x="-2534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571" name="Line 400"/>
            <p:cNvSpPr>
              <a:spLocks noChangeShapeType="1"/>
            </p:cNvSpPr>
            <p:nvPr/>
          </p:nvSpPr>
          <p:spPr bwMode="auto">
            <a:xfrm>
              <a:off x="-2076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2" name="Text Box 401"/>
            <p:cNvSpPr txBox="1">
              <a:spLocks noChangeArrowheads="1"/>
            </p:cNvSpPr>
            <p:nvPr/>
          </p:nvSpPr>
          <p:spPr bwMode="auto">
            <a:xfrm>
              <a:off x="-2246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573" name="Line 402"/>
            <p:cNvSpPr>
              <a:spLocks noChangeShapeType="1"/>
            </p:cNvSpPr>
            <p:nvPr/>
          </p:nvSpPr>
          <p:spPr bwMode="auto">
            <a:xfrm>
              <a:off x="-1788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4" name="Text Box 403"/>
            <p:cNvSpPr txBox="1">
              <a:spLocks noChangeArrowheads="1"/>
            </p:cNvSpPr>
            <p:nvPr/>
          </p:nvSpPr>
          <p:spPr bwMode="auto">
            <a:xfrm>
              <a:off x="-1958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575" name="Line 404"/>
            <p:cNvSpPr>
              <a:spLocks noChangeShapeType="1"/>
            </p:cNvSpPr>
            <p:nvPr/>
          </p:nvSpPr>
          <p:spPr bwMode="auto">
            <a:xfrm>
              <a:off x="-1500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6" name="Text Box 405"/>
            <p:cNvSpPr txBox="1">
              <a:spLocks noChangeArrowheads="1"/>
            </p:cNvSpPr>
            <p:nvPr/>
          </p:nvSpPr>
          <p:spPr bwMode="auto">
            <a:xfrm>
              <a:off x="-1670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577" name="Line 406"/>
            <p:cNvSpPr>
              <a:spLocks noChangeShapeType="1"/>
            </p:cNvSpPr>
            <p:nvPr/>
          </p:nvSpPr>
          <p:spPr bwMode="auto">
            <a:xfrm>
              <a:off x="-1212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8" name="Text Box 407"/>
            <p:cNvSpPr txBox="1">
              <a:spLocks noChangeArrowheads="1"/>
            </p:cNvSpPr>
            <p:nvPr/>
          </p:nvSpPr>
          <p:spPr bwMode="auto">
            <a:xfrm>
              <a:off x="-1382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579" name="Line 408"/>
            <p:cNvSpPr>
              <a:spLocks noChangeShapeType="1"/>
            </p:cNvSpPr>
            <p:nvPr/>
          </p:nvSpPr>
          <p:spPr bwMode="auto">
            <a:xfrm>
              <a:off x="-924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0" name="Text Box 409"/>
            <p:cNvSpPr txBox="1">
              <a:spLocks noChangeArrowheads="1"/>
            </p:cNvSpPr>
            <p:nvPr/>
          </p:nvSpPr>
          <p:spPr bwMode="auto">
            <a:xfrm>
              <a:off x="-1094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581" name="Line 410"/>
            <p:cNvSpPr>
              <a:spLocks noChangeShapeType="1"/>
            </p:cNvSpPr>
            <p:nvPr/>
          </p:nvSpPr>
          <p:spPr bwMode="auto">
            <a:xfrm>
              <a:off x="-636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2" name="Text Box 411"/>
            <p:cNvSpPr txBox="1">
              <a:spLocks noChangeArrowheads="1"/>
            </p:cNvSpPr>
            <p:nvPr/>
          </p:nvSpPr>
          <p:spPr bwMode="auto">
            <a:xfrm>
              <a:off x="-806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583" name="Line 412"/>
            <p:cNvSpPr>
              <a:spLocks noChangeShapeType="1"/>
            </p:cNvSpPr>
            <p:nvPr/>
          </p:nvSpPr>
          <p:spPr bwMode="auto">
            <a:xfrm>
              <a:off x="-348" y="4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4" name="Text Box 413"/>
            <p:cNvSpPr txBox="1">
              <a:spLocks noChangeArrowheads="1"/>
            </p:cNvSpPr>
            <p:nvPr/>
          </p:nvSpPr>
          <p:spPr bwMode="auto">
            <a:xfrm>
              <a:off x="-518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sp>
        <p:nvSpPr>
          <p:cNvPr id="414" name="Rectangle 2"/>
          <p:cNvSpPr>
            <a:spLocks noChangeArrowheads="1"/>
          </p:cNvSpPr>
          <p:nvPr/>
        </p:nvSpPr>
        <p:spPr bwMode="auto">
          <a:xfrm>
            <a:off x="1737022" y="127722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58F8251-E5BB-4F1C-B72F-790971C80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13" y="2947657"/>
            <a:ext cx="3890323" cy="345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323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581497"/>
            <a:ext cx="7897812" cy="1847503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Inicializa un arreglo con </a:t>
            </a:r>
            <a:r>
              <a:rPr lang="es-ES_tradnl" sz="23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3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valores con su número de localidad:</a:t>
            </a:r>
          </a:p>
          <a:p>
            <a:pPr eaLnBrk="1" hangingPunct="1"/>
            <a:endParaRPr lang="es-ES_tradnl" sz="8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 = [0, 1, 2, 3, 4, 5, 6, 7, 8, 9]</a:t>
            </a:r>
          </a:p>
        </p:txBody>
      </p:sp>
      <p:grpSp>
        <p:nvGrpSpPr>
          <p:cNvPr id="205828" name="Group 4"/>
          <p:cNvGrpSpPr>
            <a:grpSpLocks/>
          </p:cNvGrpSpPr>
          <p:nvPr/>
        </p:nvGrpSpPr>
        <p:grpSpPr bwMode="auto">
          <a:xfrm>
            <a:off x="2267744" y="4376738"/>
            <a:ext cx="5013325" cy="900112"/>
            <a:chOff x="2458" y="3321"/>
            <a:chExt cx="3158" cy="567"/>
          </a:xfrm>
        </p:grpSpPr>
        <p:grpSp>
          <p:nvGrpSpPr>
            <p:cNvPr id="22920" name="Group 5"/>
            <p:cNvGrpSpPr>
              <a:grpSpLocks/>
            </p:cNvGrpSpPr>
            <p:nvPr/>
          </p:nvGrpSpPr>
          <p:grpSpPr bwMode="auto">
            <a:xfrm>
              <a:off x="2736" y="3336"/>
              <a:ext cx="2880" cy="288"/>
              <a:chOff x="2736" y="2688"/>
              <a:chExt cx="2880" cy="288"/>
            </a:xfrm>
          </p:grpSpPr>
          <p:sp>
            <p:nvSpPr>
              <p:cNvPr id="22932" name="Rectangle 6"/>
              <p:cNvSpPr>
                <a:spLocks noChangeArrowheads="1"/>
              </p:cNvSpPr>
              <p:nvPr/>
            </p:nvSpPr>
            <p:spPr bwMode="auto">
              <a:xfrm>
                <a:off x="273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3" name="Rectangle 7"/>
              <p:cNvSpPr>
                <a:spLocks noChangeArrowheads="1"/>
              </p:cNvSpPr>
              <p:nvPr/>
            </p:nvSpPr>
            <p:spPr bwMode="auto">
              <a:xfrm>
                <a:off x="302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4" name="Rectangle 8"/>
              <p:cNvSpPr>
                <a:spLocks noChangeArrowheads="1"/>
              </p:cNvSpPr>
              <p:nvPr/>
            </p:nvSpPr>
            <p:spPr bwMode="auto">
              <a:xfrm>
                <a:off x="331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5" name="Rectangle 9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6" name="Rectangle 10"/>
              <p:cNvSpPr>
                <a:spLocks noChangeArrowheads="1"/>
              </p:cNvSpPr>
              <p:nvPr/>
            </p:nvSpPr>
            <p:spPr bwMode="auto">
              <a:xfrm>
                <a:off x="388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7" name="Rectangle 11"/>
              <p:cNvSpPr>
                <a:spLocks noChangeArrowheads="1"/>
              </p:cNvSpPr>
              <p:nvPr/>
            </p:nvSpPr>
            <p:spPr bwMode="auto">
              <a:xfrm>
                <a:off x="417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8" name="Rectangle 12"/>
              <p:cNvSpPr>
                <a:spLocks noChangeArrowheads="1"/>
              </p:cNvSpPr>
              <p:nvPr/>
            </p:nvSpPr>
            <p:spPr bwMode="auto">
              <a:xfrm>
                <a:off x="446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9" name="Rectangle 13"/>
              <p:cNvSpPr>
                <a:spLocks noChangeArrowheads="1"/>
              </p:cNvSpPr>
              <p:nvPr/>
            </p:nvSpPr>
            <p:spPr bwMode="auto">
              <a:xfrm>
                <a:off x="532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0" name="Rectangle 14"/>
              <p:cNvSpPr>
                <a:spLocks noChangeArrowheads="1"/>
              </p:cNvSpPr>
              <p:nvPr/>
            </p:nvSpPr>
            <p:spPr bwMode="auto">
              <a:xfrm>
                <a:off x="475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1" name="Rectangle 15"/>
              <p:cNvSpPr>
                <a:spLocks noChangeArrowheads="1"/>
              </p:cNvSpPr>
              <p:nvPr/>
            </p:nvSpPr>
            <p:spPr bwMode="auto">
              <a:xfrm>
                <a:off x="504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sp>
          <p:nvSpPr>
            <p:cNvPr id="22921" name="Rectangle 16"/>
            <p:cNvSpPr>
              <a:spLocks noChangeArrowheads="1"/>
            </p:cNvSpPr>
            <p:nvPr/>
          </p:nvSpPr>
          <p:spPr bwMode="auto">
            <a:xfrm>
              <a:off x="273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22" name="Rectangle 17"/>
            <p:cNvSpPr>
              <a:spLocks noChangeArrowheads="1"/>
            </p:cNvSpPr>
            <p:nvPr/>
          </p:nvSpPr>
          <p:spPr bwMode="auto">
            <a:xfrm>
              <a:off x="302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23" name="Rectangle 18"/>
            <p:cNvSpPr>
              <a:spLocks noChangeArrowheads="1"/>
            </p:cNvSpPr>
            <p:nvPr/>
          </p:nvSpPr>
          <p:spPr bwMode="auto">
            <a:xfrm>
              <a:off x="331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24" name="Rectangle 19"/>
            <p:cNvSpPr>
              <a:spLocks noChangeArrowheads="1"/>
            </p:cNvSpPr>
            <p:nvPr/>
          </p:nvSpPr>
          <p:spPr bwMode="auto">
            <a:xfrm>
              <a:off x="360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25" name="Rectangle 20"/>
            <p:cNvSpPr>
              <a:spLocks noChangeArrowheads="1"/>
            </p:cNvSpPr>
            <p:nvPr/>
          </p:nvSpPr>
          <p:spPr bwMode="auto">
            <a:xfrm>
              <a:off x="388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26" name="Rectangle 21"/>
            <p:cNvSpPr>
              <a:spLocks noChangeArrowheads="1"/>
            </p:cNvSpPr>
            <p:nvPr/>
          </p:nvSpPr>
          <p:spPr bwMode="auto">
            <a:xfrm>
              <a:off x="417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27" name="Rectangle 22"/>
            <p:cNvSpPr>
              <a:spLocks noChangeArrowheads="1"/>
            </p:cNvSpPr>
            <p:nvPr/>
          </p:nvSpPr>
          <p:spPr bwMode="auto">
            <a:xfrm>
              <a:off x="446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28" name="Rectangle 23"/>
            <p:cNvSpPr>
              <a:spLocks noChangeArrowheads="1"/>
            </p:cNvSpPr>
            <p:nvPr/>
          </p:nvSpPr>
          <p:spPr bwMode="auto">
            <a:xfrm>
              <a:off x="532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29" name="Rectangle 24"/>
            <p:cNvSpPr>
              <a:spLocks noChangeArrowheads="1"/>
            </p:cNvSpPr>
            <p:nvPr/>
          </p:nvSpPr>
          <p:spPr bwMode="auto">
            <a:xfrm>
              <a:off x="475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30" name="Rectangle 25"/>
            <p:cNvSpPr>
              <a:spLocks noChangeArrowheads="1"/>
            </p:cNvSpPr>
            <p:nvPr/>
          </p:nvSpPr>
          <p:spPr bwMode="auto">
            <a:xfrm>
              <a:off x="504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31" name="Text Box 26"/>
            <p:cNvSpPr txBox="1">
              <a:spLocks noChangeArrowheads="1"/>
            </p:cNvSpPr>
            <p:nvPr/>
          </p:nvSpPr>
          <p:spPr bwMode="auto">
            <a:xfrm>
              <a:off x="2458" y="332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</p:grpSp>
      <p:grpSp>
        <p:nvGrpSpPr>
          <p:cNvPr id="205851" name="Group 27"/>
          <p:cNvGrpSpPr>
            <a:grpSpLocks/>
          </p:cNvGrpSpPr>
          <p:nvPr/>
        </p:nvGrpSpPr>
        <p:grpSpPr bwMode="auto">
          <a:xfrm>
            <a:off x="2267744" y="3429000"/>
            <a:ext cx="5013325" cy="1847850"/>
            <a:chOff x="-1488" y="2736"/>
            <a:chExt cx="3158" cy="1164"/>
          </a:xfrm>
        </p:grpSpPr>
        <p:sp>
          <p:nvSpPr>
            <p:cNvPr id="22897" name="Rectangle 28"/>
            <p:cNvSpPr>
              <a:spLocks noChangeArrowheads="1"/>
            </p:cNvSpPr>
            <p:nvPr/>
          </p:nvSpPr>
          <p:spPr bwMode="auto">
            <a:xfrm>
              <a:off x="-121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8" name="Rectangle 29"/>
            <p:cNvSpPr>
              <a:spLocks noChangeArrowheads="1"/>
            </p:cNvSpPr>
            <p:nvPr/>
          </p:nvSpPr>
          <p:spPr bwMode="auto">
            <a:xfrm>
              <a:off x="-92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9" name="Rectangle 30"/>
            <p:cNvSpPr>
              <a:spLocks noChangeArrowheads="1"/>
            </p:cNvSpPr>
            <p:nvPr/>
          </p:nvSpPr>
          <p:spPr bwMode="auto">
            <a:xfrm>
              <a:off x="-63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0" name="Rectangle 31"/>
            <p:cNvSpPr>
              <a:spLocks noChangeArrowheads="1"/>
            </p:cNvSpPr>
            <p:nvPr/>
          </p:nvSpPr>
          <p:spPr bwMode="auto">
            <a:xfrm>
              <a:off x="-34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1" name="Rectangle 32"/>
            <p:cNvSpPr>
              <a:spLocks noChangeArrowheads="1"/>
            </p:cNvSpPr>
            <p:nvPr/>
          </p:nvSpPr>
          <p:spPr bwMode="auto">
            <a:xfrm>
              <a:off x="-5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2" name="Rectangle 33"/>
            <p:cNvSpPr>
              <a:spLocks noChangeArrowheads="1"/>
            </p:cNvSpPr>
            <p:nvPr/>
          </p:nvSpPr>
          <p:spPr bwMode="auto">
            <a:xfrm>
              <a:off x="23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3" name="Rectangle 34"/>
            <p:cNvSpPr>
              <a:spLocks noChangeArrowheads="1"/>
            </p:cNvSpPr>
            <p:nvPr/>
          </p:nvSpPr>
          <p:spPr bwMode="auto">
            <a:xfrm>
              <a:off x="51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4" name="Rectangle 35"/>
            <p:cNvSpPr>
              <a:spLocks noChangeArrowheads="1"/>
            </p:cNvSpPr>
            <p:nvPr/>
          </p:nvSpPr>
          <p:spPr bwMode="auto">
            <a:xfrm>
              <a:off x="138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5" name="Rectangle 36"/>
            <p:cNvSpPr>
              <a:spLocks noChangeArrowheads="1"/>
            </p:cNvSpPr>
            <p:nvPr/>
          </p:nvSpPr>
          <p:spPr bwMode="auto">
            <a:xfrm>
              <a:off x="80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6" name="Rectangle 37"/>
            <p:cNvSpPr>
              <a:spLocks noChangeArrowheads="1"/>
            </p:cNvSpPr>
            <p:nvPr/>
          </p:nvSpPr>
          <p:spPr bwMode="auto">
            <a:xfrm>
              <a:off x="109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7" name="Rectangle 38"/>
            <p:cNvSpPr>
              <a:spLocks noChangeArrowheads="1"/>
            </p:cNvSpPr>
            <p:nvPr/>
          </p:nvSpPr>
          <p:spPr bwMode="auto">
            <a:xfrm>
              <a:off x="-121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08" name="Rectangle 39"/>
            <p:cNvSpPr>
              <a:spLocks noChangeArrowheads="1"/>
            </p:cNvSpPr>
            <p:nvPr/>
          </p:nvSpPr>
          <p:spPr bwMode="auto">
            <a:xfrm>
              <a:off x="-92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09" name="Rectangle 40"/>
            <p:cNvSpPr>
              <a:spLocks noChangeArrowheads="1"/>
            </p:cNvSpPr>
            <p:nvPr/>
          </p:nvSpPr>
          <p:spPr bwMode="auto">
            <a:xfrm>
              <a:off x="-63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10" name="Rectangle 41"/>
            <p:cNvSpPr>
              <a:spLocks noChangeArrowheads="1"/>
            </p:cNvSpPr>
            <p:nvPr/>
          </p:nvSpPr>
          <p:spPr bwMode="auto">
            <a:xfrm>
              <a:off x="-34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11" name="Rectangle 42"/>
            <p:cNvSpPr>
              <a:spLocks noChangeArrowheads="1"/>
            </p:cNvSpPr>
            <p:nvPr/>
          </p:nvSpPr>
          <p:spPr bwMode="auto">
            <a:xfrm>
              <a:off x="-5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12" name="Rectangle 43"/>
            <p:cNvSpPr>
              <a:spLocks noChangeArrowheads="1"/>
            </p:cNvSpPr>
            <p:nvPr/>
          </p:nvSpPr>
          <p:spPr bwMode="auto">
            <a:xfrm>
              <a:off x="23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13" name="Rectangle 44"/>
            <p:cNvSpPr>
              <a:spLocks noChangeArrowheads="1"/>
            </p:cNvSpPr>
            <p:nvPr/>
          </p:nvSpPr>
          <p:spPr bwMode="auto">
            <a:xfrm>
              <a:off x="51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14" name="Rectangle 45"/>
            <p:cNvSpPr>
              <a:spLocks noChangeArrowheads="1"/>
            </p:cNvSpPr>
            <p:nvPr/>
          </p:nvSpPr>
          <p:spPr bwMode="auto">
            <a:xfrm>
              <a:off x="138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15" name="Rectangle 46"/>
            <p:cNvSpPr>
              <a:spLocks noChangeArrowheads="1"/>
            </p:cNvSpPr>
            <p:nvPr/>
          </p:nvSpPr>
          <p:spPr bwMode="auto">
            <a:xfrm>
              <a:off x="80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16" name="Rectangle 47"/>
            <p:cNvSpPr>
              <a:spLocks noChangeArrowheads="1"/>
            </p:cNvSpPr>
            <p:nvPr/>
          </p:nvSpPr>
          <p:spPr bwMode="auto">
            <a:xfrm>
              <a:off x="109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17" name="Text Box 48"/>
            <p:cNvSpPr txBox="1">
              <a:spLocks noChangeArrowheads="1"/>
            </p:cNvSpPr>
            <p:nvPr/>
          </p:nvSpPr>
          <p:spPr bwMode="auto">
            <a:xfrm>
              <a:off x="-1488" y="333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918" name="Line 49"/>
            <p:cNvSpPr>
              <a:spLocks noChangeShapeType="1"/>
            </p:cNvSpPr>
            <p:nvPr/>
          </p:nvSpPr>
          <p:spPr bwMode="auto">
            <a:xfrm>
              <a:off x="-1066" y="298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19" name="Text Box 50"/>
            <p:cNvSpPr txBox="1">
              <a:spLocks noChangeArrowheads="1"/>
            </p:cNvSpPr>
            <p:nvPr/>
          </p:nvSpPr>
          <p:spPr bwMode="auto">
            <a:xfrm>
              <a:off x="-1236" y="273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i=0</a:t>
              </a:r>
            </a:p>
          </p:txBody>
        </p:sp>
      </p:grpSp>
      <p:sp>
        <p:nvSpPr>
          <p:cNvPr id="22534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grpSp>
        <p:nvGrpSpPr>
          <p:cNvPr id="205876" name="Group 52"/>
          <p:cNvGrpSpPr>
            <a:grpSpLocks/>
          </p:cNvGrpSpPr>
          <p:nvPr/>
        </p:nvGrpSpPr>
        <p:grpSpPr bwMode="auto">
          <a:xfrm>
            <a:off x="2267744" y="3429000"/>
            <a:ext cx="5013325" cy="1847850"/>
            <a:chOff x="-1248" y="1056"/>
            <a:chExt cx="3158" cy="1164"/>
          </a:xfrm>
        </p:grpSpPr>
        <p:sp>
          <p:nvSpPr>
            <p:cNvPr id="22872" name="Rectangle 53"/>
            <p:cNvSpPr>
              <a:spLocks noChangeArrowheads="1"/>
            </p:cNvSpPr>
            <p:nvPr/>
          </p:nvSpPr>
          <p:spPr bwMode="auto">
            <a:xfrm>
              <a:off x="-9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3" name="Rectangle 54"/>
            <p:cNvSpPr>
              <a:spLocks noChangeArrowheads="1"/>
            </p:cNvSpPr>
            <p:nvPr/>
          </p:nvSpPr>
          <p:spPr bwMode="auto">
            <a:xfrm>
              <a:off x="-6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4" name="Rectangle 55"/>
            <p:cNvSpPr>
              <a:spLocks noChangeArrowheads="1"/>
            </p:cNvSpPr>
            <p:nvPr/>
          </p:nvSpPr>
          <p:spPr bwMode="auto">
            <a:xfrm>
              <a:off x="-39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5" name="Rectangle 56"/>
            <p:cNvSpPr>
              <a:spLocks noChangeArrowheads="1"/>
            </p:cNvSpPr>
            <p:nvPr/>
          </p:nvSpPr>
          <p:spPr bwMode="auto">
            <a:xfrm>
              <a:off x="-10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6" name="Rectangle 57"/>
            <p:cNvSpPr>
              <a:spLocks noChangeArrowheads="1"/>
            </p:cNvSpPr>
            <p:nvPr/>
          </p:nvSpPr>
          <p:spPr bwMode="auto">
            <a:xfrm>
              <a:off x="1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7" name="Rectangle 58"/>
            <p:cNvSpPr>
              <a:spLocks noChangeArrowheads="1"/>
            </p:cNvSpPr>
            <p:nvPr/>
          </p:nvSpPr>
          <p:spPr bwMode="auto">
            <a:xfrm>
              <a:off x="4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8" name="Rectangle 59"/>
            <p:cNvSpPr>
              <a:spLocks noChangeArrowheads="1"/>
            </p:cNvSpPr>
            <p:nvPr/>
          </p:nvSpPr>
          <p:spPr bwMode="auto">
            <a:xfrm>
              <a:off x="758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9" name="Rectangle 60"/>
            <p:cNvSpPr>
              <a:spLocks noChangeArrowheads="1"/>
            </p:cNvSpPr>
            <p:nvPr/>
          </p:nvSpPr>
          <p:spPr bwMode="auto">
            <a:xfrm>
              <a:off x="162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0" name="Rectangle 61"/>
            <p:cNvSpPr>
              <a:spLocks noChangeArrowheads="1"/>
            </p:cNvSpPr>
            <p:nvPr/>
          </p:nvSpPr>
          <p:spPr bwMode="auto">
            <a:xfrm>
              <a:off x="104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1" name="Rectangle 62"/>
            <p:cNvSpPr>
              <a:spLocks noChangeArrowheads="1"/>
            </p:cNvSpPr>
            <p:nvPr/>
          </p:nvSpPr>
          <p:spPr bwMode="auto">
            <a:xfrm>
              <a:off x="133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2" name="Rectangle 63"/>
            <p:cNvSpPr>
              <a:spLocks noChangeArrowheads="1"/>
            </p:cNvSpPr>
            <p:nvPr/>
          </p:nvSpPr>
          <p:spPr bwMode="auto">
            <a:xfrm>
              <a:off x="-9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83" name="Rectangle 64"/>
            <p:cNvSpPr>
              <a:spLocks noChangeArrowheads="1"/>
            </p:cNvSpPr>
            <p:nvPr/>
          </p:nvSpPr>
          <p:spPr bwMode="auto">
            <a:xfrm>
              <a:off x="-6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84" name="Rectangle 65"/>
            <p:cNvSpPr>
              <a:spLocks noChangeArrowheads="1"/>
            </p:cNvSpPr>
            <p:nvPr/>
          </p:nvSpPr>
          <p:spPr bwMode="auto">
            <a:xfrm>
              <a:off x="-39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85" name="Rectangle 66"/>
            <p:cNvSpPr>
              <a:spLocks noChangeArrowheads="1"/>
            </p:cNvSpPr>
            <p:nvPr/>
          </p:nvSpPr>
          <p:spPr bwMode="auto">
            <a:xfrm>
              <a:off x="-10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86" name="Rectangle 67"/>
            <p:cNvSpPr>
              <a:spLocks noChangeArrowheads="1"/>
            </p:cNvSpPr>
            <p:nvPr/>
          </p:nvSpPr>
          <p:spPr bwMode="auto">
            <a:xfrm>
              <a:off x="1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87" name="Rectangle 68"/>
            <p:cNvSpPr>
              <a:spLocks noChangeArrowheads="1"/>
            </p:cNvSpPr>
            <p:nvPr/>
          </p:nvSpPr>
          <p:spPr bwMode="auto">
            <a:xfrm>
              <a:off x="4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88" name="Rectangle 69"/>
            <p:cNvSpPr>
              <a:spLocks noChangeArrowheads="1"/>
            </p:cNvSpPr>
            <p:nvPr/>
          </p:nvSpPr>
          <p:spPr bwMode="auto">
            <a:xfrm>
              <a:off x="758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89" name="Rectangle 70"/>
            <p:cNvSpPr>
              <a:spLocks noChangeArrowheads="1"/>
            </p:cNvSpPr>
            <p:nvPr/>
          </p:nvSpPr>
          <p:spPr bwMode="auto">
            <a:xfrm>
              <a:off x="162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90" name="Rectangle 71"/>
            <p:cNvSpPr>
              <a:spLocks noChangeArrowheads="1"/>
            </p:cNvSpPr>
            <p:nvPr/>
          </p:nvSpPr>
          <p:spPr bwMode="auto">
            <a:xfrm>
              <a:off x="104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91" name="Rectangle 72"/>
            <p:cNvSpPr>
              <a:spLocks noChangeArrowheads="1"/>
            </p:cNvSpPr>
            <p:nvPr/>
          </p:nvSpPr>
          <p:spPr bwMode="auto">
            <a:xfrm>
              <a:off x="133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92" name="Text Box 73"/>
            <p:cNvSpPr txBox="1">
              <a:spLocks noChangeArrowheads="1"/>
            </p:cNvSpPr>
            <p:nvPr/>
          </p:nvSpPr>
          <p:spPr bwMode="auto">
            <a:xfrm>
              <a:off x="-1248" y="165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3" name="Text Box 74"/>
            <p:cNvSpPr txBox="1">
              <a:spLocks noChangeArrowheads="1"/>
            </p:cNvSpPr>
            <p:nvPr/>
          </p:nvSpPr>
          <p:spPr bwMode="auto">
            <a:xfrm>
              <a:off x="-996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94" name="Line 75"/>
            <p:cNvSpPr>
              <a:spLocks noChangeShapeType="1"/>
            </p:cNvSpPr>
            <p:nvPr/>
          </p:nvSpPr>
          <p:spPr bwMode="auto">
            <a:xfrm>
              <a:off x="-540" y="13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5" name="Text Box 76"/>
            <p:cNvSpPr txBox="1">
              <a:spLocks noChangeArrowheads="1"/>
            </p:cNvSpPr>
            <p:nvPr/>
          </p:nvSpPr>
          <p:spPr bwMode="auto">
            <a:xfrm>
              <a:off x="-710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96" name="Line 77"/>
            <p:cNvSpPr>
              <a:spLocks noChangeShapeType="1"/>
            </p:cNvSpPr>
            <p:nvPr/>
          </p:nvSpPr>
          <p:spPr bwMode="auto">
            <a:xfrm>
              <a:off x="-828" y="13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</p:grpSp>
      <p:grpSp>
        <p:nvGrpSpPr>
          <p:cNvPr id="205902" name="Group 78"/>
          <p:cNvGrpSpPr>
            <a:grpSpLocks/>
          </p:cNvGrpSpPr>
          <p:nvPr/>
        </p:nvGrpSpPr>
        <p:grpSpPr bwMode="auto">
          <a:xfrm>
            <a:off x="2270919" y="3429000"/>
            <a:ext cx="5105400" cy="1847850"/>
            <a:chOff x="-3504" y="2640"/>
            <a:chExt cx="3216" cy="1164"/>
          </a:xfrm>
        </p:grpSpPr>
        <p:sp>
          <p:nvSpPr>
            <p:cNvPr id="22831" name="Rectangle 79"/>
            <p:cNvSpPr>
              <a:spLocks noChangeArrowheads="1"/>
            </p:cNvSpPr>
            <p:nvPr/>
          </p:nvSpPr>
          <p:spPr bwMode="auto">
            <a:xfrm>
              <a:off x="-322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2" name="Rectangle 80"/>
            <p:cNvSpPr>
              <a:spLocks noChangeArrowheads="1"/>
            </p:cNvSpPr>
            <p:nvPr/>
          </p:nvSpPr>
          <p:spPr bwMode="auto">
            <a:xfrm>
              <a:off x="-293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3" name="Rectangle 81"/>
            <p:cNvSpPr>
              <a:spLocks noChangeArrowheads="1"/>
            </p:cNvSpPr>
            <p:nvPr/>
          </p:nvSpPr>
          <p:spPr bwMode="auto">
            <a:xfrm>
              <a:off x="-265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4" name="Rectangle 82"/>
            <p:cNvSpPr>
              <a:spLocks noChangeArrowheads="1"/>
            </p:cNvSpPr>
            <p:nvPr/>
          </p:nvSpPr>
          <p:spPr bwMode="auto">
            <a:xfrm>
              <a:off x="-236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5" name="Rectangle 83"/>
            <p:cNvSpPr>
              <a:spLocks noChangeArrowheads="1"/>
            </p:cNvSpPr>
            <p:nvPr/>
          </p:nvSpPr>
          <p:spPr bwMode="auto">
            <a:xfrm>
              <a:off x="-207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6" name="Rectangle 84"/>
            <p:cNvSpPr>
              <a:spLocks noChangeArrowheads="1"/>
            </p:cNvSpPr>
            <p:nvPr/>
          </p:nvSpPr>
          <p:spPr bwMode="auto">
            <a:xfrm>
              <a:off x="-178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7" name="Rectangle 85"/>
            <p:cNvSpPr>
              <a:spLocks noChangeArrowheads="1"/>
            </p:cNvSpPr>
            <p:nvPr/>
          </p:nvSpPr>
          <p:spPr bwMode="auto">
            <a:xfrm>
              <a:off x="-149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8" name="Rectangle 86"/>
            <p:cNvSpPr>
              <a:spLocks noChangeArrowheads="1"/>
            </p:cNvSpPr>
            <p:nvPr/>
          </p:nvSpPr>
          <p:spPr bwMode="auto">
            <a:xfrm>
              <a:off x="-63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9" name="Rectangle 87"/>
            <p:cNvSpPr>
              <a:spLocks noChangeArrowheads="1"/>
            </p:cNvSpPr>
            <p:nvPr/>
          </p:nvSpPr>
          <p:spPr bwMode="auto">
            <a:xfrm>
              <a:off x="-121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0" name="Rectangle 88"/>
            <p:cNvSpPr>
              <a:spLocks noChangeArrowheads="1"/>
            </p:cNvSpPr>
            <p:nvPr/>
          </p:nvSpPr>
          <p:spPr bwMode="auto">
            <a:xfrm>
              <a:off x="-92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1" name="Rectangle 89"/>
            <p:cNvSpPr>
              <a:spLocks noChangeArrowheads="1"/>
            </p:cNvSpPr>
            <p:nvPr/>
          </p:nvSpPr>
          <p:spPr bwMode="auto">
            <a:xfrm>
              <a:off x="-322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42" name="Rectangle 90"/>
            <p:cNvSpPr>
              <a:spLocks noChangeArrowheads="1"/>
            </p:cNvSpPr>
            <p:nvPr/>
          </p:nvSpPr>
          <p:spPr bwMode="auto">
            <a:xfrm>
              <a:off x="-293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43" name="Rectangle 91"/>
            <p:cNvSpPr>
              <a:spLocks noChangeArrowheads="1"/>
            </p:cNvSpPr>
            <p:nvPr/>
          </p:nvSpPr>
          <p:spPr bwMode="auto">
            <a:xfrm>
              <a:off x="-265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44" name="Rectangle 92"/>
            <p:cNvSpPr>
              <a:spLocks noChangeArrowheads="1"/>
            </p:cNvSpPr>
            <p:nvPr/>
          </p:nvSpPr>
          <p:spPr bwMode="auto">
            <a:xfrm>
              <a:off x="-236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45" name="Rectangle 93"/>
            <p:cNvSpPr>
              <a:spLocks noChangeArrowheads="1"/>
            </p:cNvSpPr>
            <p:nvPr/>
          </p:nvSpPr>
          <p:spPr bwMode="auto">
            <a:xfrm>
              <a:off x="-207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46" name="Rectangle 94"/>
            <p:cNvSpPr>
              <a:spLocks noChangeArrowheads="1"/>
            </p:cNvSpPr>
            <p:nvPr/>
          </p:nvSpPr>
          <p:spPr bwMode="auto">
            <a:xfrm>
              <a:off x="-178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47" name="Rectangle 95"/>
            <p:cNvSpPr>
              <a:spLocks noChangeArrowheads="1"/>
            </p:cNvSpPr>
            <p:nvPr/>
          </p:nvSpPr>
          <p:spPr bwMode="auto">
            <a:xfrm>
              <a:off x="-149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48" name="Rectangle 96"/>
            <p:cNvSpPr>
              <a:spLocks noChangeArrowheads="1"/>
            </p:cNvSpPr>
            <p:nvPr/>
          </p:nvSpPr>
          <p:spPr bwMode="auto">
            <a:xfrm>
              <a:off x="-63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49" name="Rectangle 97"/>
            <p:cNvSpPr>
              <a:spLocks noChangeArrowheads="1"/>
            </p:cNvSpPr>
            <p:nvPr/>
          </p:nvSpPr>
          <p:spPr bwMode="auto">
            <a:xfrm>
              <a:off x="-121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50" name="Rectangle 98"/>
            <p:cNvSpPr>
              <a:spLocks noChangeArrowheads="1"/>
            </p:cNvSpPr>
            <p:nvPr/>
          </p:nvSpPr>
          <p:spPr bwMode="auto">
            <a:xfrm>
              <a:off x="-92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51" name="Text Box 99"/>
            <p:cNvSpPr txBox="1">
              <a:spLocks noChangeArrowheads="1"/>
            </p:cNvSpPr>
            <p:nvPr/>
          </p:nvSpPr>
          <p:spPr bwMode="auto">
            <a:xfrm>
              <a:off x="-3504" y="323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52" name="Text Box 100"/>
            <p:cNvSpPr txBox="1">
              <a:spLocks noChangeArrowheads="1"/>
            </p:cNvSpPr>
            <p:nvPr/>
          </p:nvSpPr>
          <p:spPr bwMode="auto">
            <a:xfrm>
              <a:off x="-3252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53" name="Line 101"/>
            <p:cNvSpPr>
              <a:spLocks noChangeShapeType="1"/>
            </p:cNvSpPr>
            <p:nvPr/>
          </p:nvSpPr>
          <p:spPr bwMode="auto">
            <a:xfrm>
              <a:off x="-2796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4" name="Text Box 102"/>
            <p:cNvSpPr txBox="1">
              <a:spLocks noChangeArrowheads="1"/>
            </p:cNvSpPr>
            <p:nvPr/>
          </p:nvSpPr>
          <p:spPr bwMode="auto">
            <a:xfrm>
              <a:off x="-2966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55" name="Line 103"/>
            <p:cNvSpPr>
              <a:spLocks noChangeShapeType="1"/>
            </p:cNvSpPr>
            <p:nvPr/>
          </p:nvSpPr>
          <p:spPr bwMode="auto">
            <a:xfrm>
              <a:off x="-3084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6" name="Line 104"/>
            <p:cNvSpPr>
              <a:spLocks noChangeShapeType="1"/>
            </p:cNvSpPr>
            <p:nvPr/>
          </p:nvSpPr>
          <p:spPr bwMode="auto">
            <a:xfrm>
              <a:off x="-2508" y="2892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7" name="Text Box 105"/>
            <p:cNvSpPr txBox="1">
              <a:spLocks noChangeArrowheads="1"/>
            </p:cNvSpPr>
            <p:nvPr/>
          </p:nvSpPr>
          <p:spPr bwMode="auto">
            <a:xfrm>
              <a:off x="-2678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58" name="Line 106"/>
            <p:cNvSpPr>
              <a:spLocks noChangeShapeType="1"/>
            </p:cNvSpPr>
            <p:nvPr/>
          </p:nvSpPr>
          <p:spPr bwMode="auto">
            <a:xfrm>
              <a:off x="-2220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9" name="Text Box 107"/>
            <p:cNvSpPr txBox="1">
              <a:spLocks noChangeArrowheads="1"/>
            </p:cNvSpPr>
            <p:nvPr/>
          </p:nvSpPr>
          <p:spPr bwMode="auto">
            <a:xfrm>
              <a:off x="-2390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60" name="Line 108"/>
            <p:cNvSpPr>
              <a:spLocks noChangeShapeType="1"/>
            </p:cNvSpPr>
            <p:nvPr/>
          </p:nvSpPr>
          <p:spPr bwMode="auto">
            <a:xfrm>
              <a:off x="-1932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1" name="Text Box 109"/>
            <p:cNvSpPr txBox="1">
              <a:spLocks noChangeArrowheads="1"/>
            </p:cNvSpPr>
            <p:nvPr/>
          </p:nvSpPr>
          <p:spPr bwMode="auto">
            <a:xfrm>
              <a:off x="-2102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62" name="Line 110"/>
            <p:cNvSpPr>
              <a:spLocks noChangeShapeType="1"/>
            </p:cNvSpPr>
            <p:nvPr/>
          </p:nvSpPr>
          <p:spPr bwMode="auto">
            <a:xfrm>
              <a:off x="-1644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3" name="Text Box 111"/>
            <p:cNvSpPr txBox="1">
              <a:spLocks noChangeArrowheads="1"/>
            </p:cNvSpPr>
            <p:nvPr/>
          </p:nvSpPr>
          <p:spPr bwMode="auto">
            <a:xfrm>
              <a:off x="-1814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64" name="Line 112"/>
            <p:cNvSpPr>
              <a:spLocks noChangeShapeType="1"/>
            </p:cNvSpPr>
            <p:nvPr/>
          </p:nvSpPr>
          <p:spPr bwMode="auto">
            <a:xfrm>
              <a:off x="-1356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5" name="Text Box 113"/>
            <p:cNvSpPr txBox="1">
              <a:spLocks noChangeArrowheads="1"/>
            </p:cNvSpPr>
            <p:nvPr/>
          </p:nvSpPr>
          <p:spPr bwMode="auto">
            <a:xfrm>
              <a:off x="-1526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66" name="Line 114"/>
            <p:cNvSpPr>
              <a:spLocks noChangeShapeType="1"/>
            </p:cNvSpPr>
            <p:nvPr/>
          </p:nvSpPr>
          <p:spPr bwMode="auto">
            <a:xfrm>
              <a:off x="-1068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7" name="Text Box 115"/>
            <p:cNvSpPr txBox="1">
              <a:spLocks noChangeArrowheads="1"/>
            </p:cNvSpPr>
            <p:nvPr/>
          </p:nvSpPr>
          <p:spPr bwMode="auto">
            <a:xfrm>
              <a:off x="-1238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68" name="Line 116"/>
            <p:cNvSpPr>
              <a:spLocks noChangeShapeType="1"/>
            </p:cNvSpPr>
            <p:nvPr/>
          </p:nvSpPr>
          <p:spPr bwMode="auto">
            <a:xfrm>
              <a:off x="-780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9" name="Text Box 117"/>
            <p:cNvSpPr txBox="1">
              <a:spLocks noChangeArrowheads="1"/>
            </p:cNvSpPr>
            <p:nvPr/>
          </p:nvSpPr>
          <p:spPr bwMode="auto">
            <a:xfrm>
              <a:off x="-950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70" name="Line 118"/>
            <p:cNvSpPr>
              <a:spLocks noChangeShapeType="1"/>
            </p:cNvSpPr>
            <p:nvPr/>
          </p:nvSpPr>
          <p:spPr bwMode="auto">
            <a:xfrm>
              <a:off x="-492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1" name="Text Box 119"/>
            <p:cNvSpPr txBox="1">
              <a:spLocks noChangeArrowheads="1"/>
            </p:cNvSpPr>
            <p:nvPr/>
          </p:nvSpPr>
          <p:spPr bwMode="auto">
            <a:xfrm>
              <a:off x="-662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44" name="Group 120"/>
          <p:cNvGrpSpPr>
            <a:grpSpLocks/>
          </p:cNvGrpSpPr>
          <p:nvPr/>
        </p:nvGrpSpPr>
        <p:grpSpPr bwMode="auto">
          <a:xfrm>
            <a:off x="2270919" y="3429000"/>
            <a:ext cx="5105400" cy="1847850"/>
            <a:chOff x="-3216" y="2592"/>
            <a:chExt cx="3216" cy="1164"/>
          </a:xfrm>
        </p:grpSpPr>
        <p:sp>
          <p:nvSpPr>
            <p:cNvPr id="22790" name="Rectangle 121"/>
            <p:cNvSpPr>
              <a:spLocks noChangeArrowheads="1"/>
            </p:cNvSpPr>
            <p:nvPr/>
          </p:nvSpPr>
          <p:spPr bwMode="auto">
            <a:xfrm>
              <a:off x="-293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1" name="Rectangle 122"/>
            <p:cNvSpPr>
              <a:spLocks noChangeArrowheads="1"/>
            </p:cNvSpPr>
            <p:nvPr/>
          </p:nvSpPr>
          <p:spPr bwMode="auto">
            <a:xfrm>
              <a:off x="-265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2" name="Rectangle 123"/>
            <p:cNvSpPr>
              <a:spLocks noChangeArrowheads="1"/>
            </p:cNvSpPr>
            <p:nvPr/>
          </p:nvSpPr>
          <p:spPr bwMode="auto">
            <a:xfrm>
              <a:off x="-236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3" name="Rectangle 124"/>
            <p:cNvSpPr>
              <a:spLocks noChangeArrowheads="1"/>
            </p:cNvSpPr>
            <p:nvPr/>
          </p:nvSpPr>
          <p:spPr bwMode="auto">
            <a:xfrm>
              <a:off x="-207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4" name="Rectangle 125"/>
            <p:cNvSpPr>
              <a:spLocks noChangeArrowheads="1"/>
            </p:cNvSpPr>
            <p:nvPr/>
          </p:nvSpPr>
          <p:spPr bwMode="auto">
            <a:xfrm>
              <a:off x="-178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5" name="Rectangle 126"/>
            <p:cNvSpPr>
              <a:spLocks noChangeArrowheads="1"/>
            </p:cNvSpPr>
            <p:nvPr/>
          </p:nvSpPr>
          <p:spPr bwMode="auto">
            <a:xfrm>
              <a:off x="-149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6" name="Rectangle 127"/>
            <p:cNvSpPr>
              <a:spLocks noChangeArrowheads="1"/>
            </p:cNvSpPr>
            <p:nvPr/>
          </p:nvSpPr>
          <p:spPr bwMode="auto">
            <a:xfrm>
              <a:off x="-121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7" name="Rectangle 128"/>
            <p:cNvSpPr>
              <a:spLocks noChangeArrowheads="1"/>
            </p:cNvSpPr>
            <p:nvPr/>
          </p:nvSpPr>
          <p:spPr bwMode="auto">
            <a:xfrm>
              <a:off x="-34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8" name="Rectangle 129"/>
            <p:cNvSpPr>
              <a:spLocks noChangeArrowheads="1"/>
            </p:cNvSpPr>
            <p:nvPr/>
          </p:nvSpPr>
          <p:spPr bwMode="auto">
            <a:xfrm>
              <a:off x="-92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9" name="Rectangle 130"/>
            <p:cNvSpPr>
              <a:spLocks noChangeArrowheads="1"/>
            </p:cNvSpPr>
            <p:nvPr/>
          </p:nvSpPr>
          <p:spPr bwMode="auto">
            <a:xfrm>
              <a:off x="-63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00" name="Rectangle 131"/>
            <p:cNvSpPr>
              <a:spLocks noChangeArrowheads="1"/>
            </p:cNvSpPr>
            <p:nvPr/>
          </p:nvSpPr>
          <p:spPr bwMode="auto">
            <a:xfrm>
              <a:off x="-293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01" name="Rectangle 132"/>
            <p:cNvSpPr>
              <a:spLocks noChangeArrowheads="1"/>
            </p:cNvSpPr>
            <p:nvPr/>
          </p:nvSpPr>
          <p:spPr bwMode="auto">
            <a:xfrm>
              <a:off x="-265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02" name="Rectangle 133"/>
            <p:cNvSpPr>
              <a:spLocks noChangeArrowheads="1"/>
            </p:cNvSpPr>
            <p:nvPr/>
          </p:nvSpPr>
          <p:spPr bwMode="auto">
            <a:xfrm>
              <a:off x="-236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03" name="Rectangle 134"/>
            <p:cNvSpPr>
              <a:spLocks noChangeArrowheads="1"/>
            </p:cNvSpPr>
            <p:nvPr/>
          </p:nvSpPr>
          <p:spPr bwMode="auto">
            <a:xfrm>
              <a:off x="-207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04" name="Rectangle 135"/>
            <p:cNvSpPr>
              <a:spLocks noChangeArrowheads="1"/>
            </p:cNvSpPr>
            <p:nvPr/>
          </p:nvSpPr>
          <p:spPr bwMode="auto">
            <a:xfrm>
              <a:off x="-178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05" name="Rectangle 136"/>
            <p:cNvSpPr>
              <a:spLocks noChangeArrowheads="1"/>
            </p:cNvSpPr>
            <p:nvPr/>
          </p:nvSpPr>
          <p:spPr bwMode="auto">
            <a:xfrm>
              <a:off x="-149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06" name="Rectangle 137"/>
            <p:cNvSpPr>
              <a:spLocks noChangeArrowheads="1"/>
            </p:cNvSpPr>
            <p:nvPr/>
          </p:nvSpPr>
          <p:spPr bwMode="auto">
            <a:xfrm>
              <a:off x="-121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07" name="Rectangle 138"/>
            <p:cNvSpPr>
              <a:spLocks noChangeArrowheads="1"/>
            </p:cNvSpPr>
            <p:nvPr/>
          </p:nvSpPr>
          <p:spPr bwMode="auto">
            <a:xfrm>
              <a:off x="-34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08" name="Rectangle 139"/>
            <p:cNvSpPr>
              <a:spLocks noChangeArrowheads="1"/>
            </p:cNvSpPr>
            <p:nvPr/>
          </p:nvSpPr>
          <p:spPr bwMode="auto">
            <a:xfrm>
              <a:off x="-92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09" name="Rectangle 140"/>
            <p:cNvSpPr>
              <a:spLocks noChangeArrowheads="1"/>
            </p:cNvSpPr>
            <p:nvPr/>
          </p:nvSpPr>
          <p:spPr bwMode="auto">
            <a:xfrm>
              <a:off x="-63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10" name="Text Box 141"/>
            <p:cNvSpPr txBox="1">
              <a:spLocks noChangeArrowheads="1"/>
            </p:cNvSpPr>
            <p:nvPr/>
          </p:nvSpPr>
          <p:spPr bwMode="auto">
            <a:xfrm>
              <a:off x="-3216" y="318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11" name="Text Box 142"/>
            <p:cNvSpPr txBox="1">
              <a:spLocks noChangeArrowheads="1"/>
            </p:cNvSpPr>
            <p:nvPr/>
          </p:nvSpPr>
          <p:spPr bwMode="auto">
            <a:xfrm>
              <a:off x="-2964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12" name="Line 143"/>
            <p:cNvSpPr>
              <a:spLocks noChangeShapeType="1"/>
            </p:cNvSpPr>
            <p:nvPr/>
          </p:nvSpPr>
          <p:spPr bwMode="auto">
            <a:xfrm>
              <a:off x="-2508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3" name="Text Box 144"/>
            <p:cNvSpPr txBox="1">
              <a:spLocks noChangeArrowheads="1"/>
            </p:cNvSpPr>
            <p:nvPr/>
          </p:nvSpPr>
          <p:spPr bwMode="auto">
            <a:xfrm>
              <a:off x="-2678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14" name="Line 145"/>
            <p:cNvSpPr>
              <a:spLocks noChangeShapeType="1"/>
            </p:cNvSpPr>
            <p:nvPr/>
          </p:nvSpPr>
          <p:spPr bwMode="auto">
            <a:xfrm>
              <a:off x="-2796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5" name="Line 146"/>
            <p:cNvSpPr>
              <a:spLocks noChangeShapeType="1"/>
            </p:cNvSpPr>
            <p:nvPr/>
          </p:nvSpPr>
          <p:spPr bwMode="auto">
            <a:xfrm>
              <a:off x="-2220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6" name="Text Box 147"/>
            <p:cNvSpPr txBox="1">
              <a:spLocks noChangeArrowheads="1"/>
            </p:cNvSpPr>
            <p:nvPr/>
          </p:nvSpPr>
          <p:spPr bwMode="auto">
            <a:xfrm>
              <a:off x="-2390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17" name="Line 148"/>
            <p:cNvSpPr>
              <a:spLocks noChangeShapeType="1"/>
            </p:cNvSpPr>
            <p:nvPr/>
          </p:nvSpPr>
          <p:spPr bwMode="auto">
            <a:xfrm>
              <a:off x="-1932" y="2844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8" name="Text Box 149"/>
            <p:cNvSpPr txBox="1">
              <a:spLocks noChangeArrowheads="1"/>
            </p:cNvSpPr>
            <p:nvPr/>
          </p:nvSpPr>
          <p:spPr bwMode="auto">
            <a:xfrm>
              <a:off x="-2102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19" name="Line 150"/>
            <p:cNvSpPr>
              <a:spLocks noChangeShapeType="1"/>
            </p:cNvSpPr>
            <p:nvPr/>
          </p:nvSpPr>
          <p:spPr bwMode="auto">
            <a:xfrm>
              <a:off x="-1644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0" name="Text Box 151"/>
            <p:cNvSpPr txBox="1">
              <a:spLocks noChangeArrowheads="1"/>
            </p:cNvSpPr>
            <p:nvPr/>
          </p:nvSpPr>
          <p:spPr bwMode="auto">
            <a:xfrm>
              <a:off x="-1814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21" name="Line 152"/>
            <p:cNvSpPr>
              <a:spLocks noChangeShapeType="1"/>
            </p:cNvSpPr>
            <p:nvPr/>
          </p:nvSpPr>
          <p:spPr bwMode="auto">
            <a:xfrm>
              <a:off x="-1356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2" name="Text Box 153"/>
            <p:cNvSpPr txBox="1">
              <a:spLocks noChangeArrowheads="1"/>
            </p:cNvSpPr>
            <p:nvPr/>
          </p:nvSpPr>
          <p:spPr bwMode="auto">
            <a:xfrm>
              <a:off x="-1526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23" name="Line 154"/>
            <p:cNvSpPr>
              <a:spLocks noChangeShapeType="1"/>
            </p:cNvSpPr>
            <p:nvPr/>
          </p:nvSpPr>
          <p:spPr bwMode="auto">
            <a:xfrm>
              <a:off x="-1068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4" name="Text Box 155"/>
            <p:cNvSpPr txBox="1">
              <a:spLocks noChangeArrowheads="1"/>
            </p:cNvSpPr>
            <p:nvPr/>
          </p:nvSpPr>
          <p:spPr bwMode="auto">
            <a:xfrm>
              <a:off x="-1238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25" name="Line 156"/>
            <p:cNvSpPr>
              <a:spLocks noChangeShapeType="1"/>
            </p:cNvSpPr>
            <p:nvPr/>
          </p:nvSpPr>
          <p:spPr bwMode="auto">
            <a:xfrm>
              <a:off x="-780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6" name="Text Box 157"/>
            <p:cNvSpPr txBox="1">
              <a:spLocks noChangeArrowheads="1"/>
            </p:cNvSpPr>
            <p:nvPr/>
          </p:nvSpPr>
          <p:spPr bwMode="auto">
            <a:xfrm>
              <a:off x="-950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27" name="Line 158"/>
            <p:cNvSpPr>
              <a:spLocks noChangeShapeType="1"/>
            </p:cNvSpPr>
            <p:nvPr/>
          </p:nvSpPr>
          <p:spPr bwMode="auto">
            <a:xfrm>
              <a:off x="-492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8" name="Text Box 159"/>
            <p:cNvSpPr txBox="1">
              <a:spLocks noChangeArrowheads="1"/>
            </p:cNvSpPr>
            <p:nvPr/>
          </p:nvSpPr>
          <p:spPr bwMode="auto">
            <a:xfrm>
              <a:off x="-662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29" name="Line 160"/>
            <p:cNvSpPr>
              <a:spLocks noChangeShapeType="1"/>
            </p:cNvSpPr>
            <p:nvPr/>
          </p:nvSpPr>
          <p:spPr bwMode="auto">
            <a:xfrm>
              <a:off x="-204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0" name="Text Box 161"/>
            <p:cNvSpPr txBox="1">
              <a:spLocks noChangeArrowheads="1"/>
            </p:cNvSpPr>
            <p:nvPr/>
          </p:nvSpPr>
          <p:spPr bwMode="auto">
            <a:xfrm>
              <a:off x="-374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86" name="Group 162"/>
          <p:cNvGrpSpPr>
            <a:grpSpLocks/>
          </p:cNvGrpSpPr>
          <p:nvPr/>
        </p:nvGrpSpPr>
        <p:grpSpPr bwMode="auto">
          <a:xfrm>
            <a:off x="2270919" y="3429000"/>
            <a:ext cx="5105400" cy="1847850"/>
            <a:chOff x="-3408" y="1152"/>
            <a:chExt cx="3216" cy="1164"/>
          </a:xfrm>
        </p:grpSpPr>
        <p:sp>
          <p:nvSpPr>
            <p:cNvPr id="22749" name="Rectangle 163"/>
            <p:cNvSpPr>
              <a:spLocks noChangeArrowheads="1"/>
            </p:cNvSpPr>
            <p:nvPr/>
          </p:nvSpPr>
          <p:spPr bwMode="auto">
            <a:xfrm>
              <a:off x="-313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0" name="Rectangle 164"/>
            <p:cNvSpPr>
              <a:spLocks noChangeArrowheads="1"/>
            </p:cNvSpPr>
            <p:nvPr/>
          </p:nvSpPr>
          <p:spPr bwMode="auto">
            <a:xfrm>
              <a:off x="-284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1" name="Rectangle 165"/>
            <p:cNvSpPr>
              <a:spLocks noChangeArrowheads="1"/>
            </p:cNvSpPr>
            <p:nvPr/>
          </p:nvSpPr>
          <p:spPr bwMode="auto">
            <a:xfrm>
              <a:off x="-255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2" name="Rectangle 166"/>
            <p:cNvSpPr>
              <a:spLocks noChangeArrowheads="1"/>
            </p:cNvSpPr>
            <p:nvPr/>
          </p:nvSpPr>
          <p:spPr bwMode="auto">
            <a:xfrm>
              <a:off x="-226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3" name="Rectangle 167"/>
            <p:cNvSpPr>
              <a:spLocks noChangeArrowheads="1"/>
            </p:cNvSpPr>
            <p:nvPr/>
          </p:nvSpPr>
          <p:spPr bwMode="auto">
            <a:xfrm>
              <a:off x="-197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4" name="Rectangle 168"/>
            <p:cNvSpPr>
              <a:spLocks noChangeArrowheads="1"/>
            </p:cNvSpPr>
            <p:nvPr/>
          </p:nvSpPr>
          <p:spPr bwMode="auto">
            <a:xfrm>
              <a:off x="-169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5" name="Rectangle 169"/>
            <p:cNvSpPr>
              <a:spLocks noChangeArrowheads="1"/>
            </p:cNvSpPr>
            <p:nvPr/>
          </p:nvSpPr>
          <p:spPr bwMode="auto">
            <a:xfrm>
              <a:off x="-140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6" name="Rectangle 170"/>
            <p:cNvSpPr>
              <a:spLocks noChangeArrowheads="1"/>
            </p:cNvSpPr>
            <p:nvPr/>
          </p:nvSpPr>
          <p:spPr bwMode="auto">
            <a:xfrm>
              <a:off x="-53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7" name="Rectangle 171"/>
            <p:cNvSpPr>
              <a:spLocks noChangeArrowheads="1"/>
            </p:cNvSpPr>
            <p:nvPr/>
          </p:nvSpPr>
          <p:spPr bwMode="auto">
            <a:xfrm>
              <a:off x="-111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8" name="Rectangle 172"/>
            <p:cNvSpPr>
              <a:spLocks noChangeArrowheads="1"/>
            </p:cNvSpPr>
            <p:nvPr/>
          </p:nvSpPr>
          <p:spPr bwMode="auto">
            <a:xfrm>
              <a:off x="-82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9" name="Rectangle 173"/>
            <p:cNvSpPr>
              <a:spLocks noChangeArrowheads="1"/>
            </p:cNvSpPr>
            <p:nvPr/>
          </p:nvSpPr>
          <p:spPr bwMode="auto">
            <a:xfrm>
              <a:off x="-313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60" name="Rectangle 174"/>
            <p:cNvSpPr>
              <a:spLocks noChangeArrowheads="1"/>
            </p:cNvSpPr>
            <p:nvPr/>
          </p:nvSpPr>
          <p:spPr bwMode="auto">
            <a:xfrm>
              <a:off x="-284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61" name="Rectangle 175"/>
            <p:cNvSpPr>
              <a:spLocks noChangeArrowheads="1"/>
            </p:cNvSpPr>
            <p:nvPr/>
          </p:nvSpPr>
          <p:spPr bwMode="auto">
            <a:xfrm>
              <a:off x="-255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62" name="Rectangle 176"/>
            <p:cNvSpPr>
              <a:spLocks noChangeArrowheads="1"/>
            </p:cNvSpPr>
            <p:nvPr/>
          </p:nvSpPr>
          <p:spPr bwMode="auto">
            <a:xfrm>
              <a:off x="-226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63" name="Rectangle 177"/>
            <p:cNvSpPr>
              <a:spLocks noChangeArrowheads="1"/>
            </p:cNvSpPr>
            <p:nvPr/>
          </p:nvSpPr>
          <p:spPr bwMode="auto">
            <a:xfrm>
              <a:off x="-197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64" name="Rectangle 178"/>
            <p:cNvSpPr>
              <a:spLocks noChangeArrowheads="1"/>
            </p:cNvSpPr>
            <p:nvPr/>
          </p:nvSpPr>
          <p:spPr bwMode="auto">
            <a:xfrm>
              <a:off x="-169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65" name="Rectangle 179"/>
            <p:cNvSpPr>
              <a:spLocks noChangeArrowheads="1"/>
            </p:cNvSpPr>
            <p:nvPr/>
          </p:nvSpPr>
          <p:spPr bwMode="auto">
            <a:xfrm>
              <a:off x="-140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66" name="Rectangle 180"/>
            <p:cNvSpPr>
              <a:spLocks noChangeArrowheads="1"/>
            </p:cNvSpPr>
            <p:nvPr/>
          </p:nvSpPr>
          <p:spPr bwMode="auto">
            <a:xfrm>
              <a:off x="-53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67" name="Rectangle 181"/>
            <p:cNvSpPr>
              <a:spLocks noChangeArrowheads="1"/>
            </p:cNvSpPr>
            <p:nvPr/>
          </p:nvSpPr>
          <p:spPr bwMode="auto">
            <a:xfrm>
              <a:off x="-111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68" name="Rectangle 182"/>
            <p:cNvSpPr>
              <a:spLocks noChangeArrowheads="1"/>
            </p:cNvSpPr>
            <p:nvPr/>
          </p:nvSpPr>
          <p:spPr bwMode="auto">
            <a:xfrm>
              <a:off x="-82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69" name="Text Box 183"/>
            <p:cNvSpPr txBox="1">
              <a:spLocks noChangeArrowheads="1"/>
            </p:cNvSpPr>
            <p:nvPr/>
          </p:nvSpPr>
          <p:spPr bwMode="auto">
            <a:xfrm>
              <a:off x="-3408" y="174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70" name="Text Box 184"/>
            <p:cNvSpPr txBox="1">
              <a:spLocks noChangeArrowheads="1"/>
            </p:cNvSpPr>
            <p:nvPr/>
          </p:nvSpPr>
          <p:spPr bwMode="auto">
            <a:xfrm>
              <a:off x="-3156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71" name="Line 185"/>
            <p:cNvSpPr>
              <a:spLocks noChangeShapeType="1"/>
            </p:cNvSpPr>
            <p:nvPr/>
          </p:nvSpPr>
          <p:spPr bwMode="auto">
            <a:xfrm>
              <a:off x="-2700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2" name="Text Box 186"/>
            <p:cNvSpPr txBox="1">
              <a:spLocks noChangeArrowheads="1"/>
            </p:cNvSpPr>
            <p:nvPr/>
          </p:nvSpPr>
          <p:spPr bwMode="auto">
            <a:xfrm>
              <a:off x="-2870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73" name="Line 187"/>
            <p:cNvSpPr>
              <a:spLocks noChangeShapeType="1"/>
            </p:cNvSpPr>
            <p:nvPr/>
          </p:nvSpPr>
          <p:spPr bwMode="auto">
            <a:xfrm>
              <a:off x="-2988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4" name="Line 188"/>
            <p:cNvSpPr>
              <a:spLocks noChangeShapeType="1"/>
            </p:cNvSpPr>
            <p:nvPr/>
          </p:nvSpPr>
          <p:spPr bwMode="auto">
            <a:xfrm>
              <a:off x="-2412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5" name="Text Box 189"/>
            <p:cNvSpPr txBox="1">
              <a:spLocks noChangeArrowheads="1"/>
            </p:cNvSpPr>
            <p:nvPr/>
          </p:nvSpPr>
          <p:spPr bwMode="auto">
            <a:xfrm>
              <a:off x="-2582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76" name="Line 190"/>
            <p:cNvSpPr>
              <a:spLocks noChangeShapeType="1"/>
            </p:cNvSpPr>
            <p:nvPr/>
          </p:nvSpPr>
          <p:spPr bwMode="auto">
            <a:xfrm>
              <a:off x="-2124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7" name="Text Box 191"/>
            <p:cNvSpPr txBox="1">
              <a:spLocks noChangeArrowheads="1"/>
            </p:cNvSpPr>
            <p:nvPr/>
          </p:nvSpPr>
          <p:spPr bwMode="auto">
            <a:xfrm>
              <a:off x="-2294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78" name="Line 192"/>
            <p:cNvSpPr>
              <a:spLocks noChangeShapeType="1"/>
            </p:cNvSpPr>
            <p:nvPr/>
          </p:nvSpPr>
          <p:spPr bwMode="auto">
            <a:xfrm>
              <a:off x="-1836" y="1407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9" name="Text Box 193"/>
            <p:cNvSpPr txBox="1">
              <a:spLocks noChangeArrowheads="1"/>
            </p:cNvSpPr>
            <p:nvPr/>
          </p:nvSpPr>
          <p:spPr bwMode="auto">
            <a:xfrm>
              <a:off x="-2006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80" name="Line 194"/>
            <p:cNvSpPr>
              <a:spLocks noChangeShapeType="1"/>
            </p:cNvSpPr>
            <p:nvPr/>
          </p:nvSpPr>
          <p:spPr bwMode="auto">
            <a:xfrm>
              <a:off x="-1548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1" name="Text Box 195"/>
            <p:cNvSpPr txBox="1">
              <a:spLocks noChangeArrowheads="1"/>
            </p:cNvSpPr>
            <p:nvPr/>
          </p:nvSpPr>
          <p:spPr bwMode="auto">
            <a:xfrm>
              <a:off x="-1718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82" name="Line 196"/>
            <p:cNvSpPr>
              <a:spLocks noChangeShapeType="1"/>
            </p:cNvSpPr>
            <p:nvPr/>
          </p:nvSpPr>
          <p:spPr bwMode="auto">
            <a:xfrm>
              <a:off x="-1260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3" name="Text Box 197"/>
            <p:cNvSpPr txBox="1">
              <a:spLocks noChangeArrowheads="1"/>
            </p:cNvSpPr>
            <p:nvPr/>
          </p:nvSpPr>
          <p:spPr bwMode="auto">
            <a:xfrm>
              <a:off x="-1430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84" name="Line 198"/>
            <p:cNvSpPr>
              <a:spLocks noChangeShapeType="1"/>
            </p:cNvSpPr>
            <p:nvPr/>
          </p:nvSpPr>
          <p:spPr bwMode="auto">
            <a:xfrm>
              <a:off x="-972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5" name="Text Box 199"/>
            <p:cNvSpPr txBox="1">
              <a:spLocks noChangeArrowheads="1"/>
            </p:cNvSpPr>
            <p:nvPr/>
          </p:nvSpPr>
          <p:spPr bwMode="auto">
            <a:xfrm>
              <a:off x="-1142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86" name="Line 200"/>
            <p:cNvSpPr>
              <a:spLocks noChangeShapeType="1"/>
            </p:cNvSpPr>
            <p:nvPr/>
          </p:nvSpPr>
          <p:spPr bwMode="auto">
            <a:xfrm>
              <a:off x="-684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7" name="Text Box 201"/>
            <p:cNvSpPr txBox="1">
              <a:spLocks noChangeArrowheads="1"/>
            </p:cNvSpPr>
            <p:nvPr/>
          </p:nvSpPr>
          <p:spPr bwMode="auto">
            <a:xfrm>
              <a:off x="-854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88" name="Line 202"/>
            <p:cNvSpPr>
              <a:spLocks noChangeShapeType="1"/>
            </p:cNvSpPr>
            <p:nvPr/>
          </p:nvSpPr>
          <p:spPr bwMode="auto">
            <a:xfrm>
              <a:off x="-396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9" name="Text Box 203"/>
            <p:cNvSpPr txBox="1">
              <a:spLocks noChangeArrowheads="1"/>
            </p:cNvSpPr>
            <p:nvPr/>
          </p:nvSpPr>
          <p:spPr bwMode="auto">
            <a:xfrm>
              <a:off x="-566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28" name="Group 204"/>
          <p:cNvGrpSpPr>
            <a:grpSpLocks/>
          </p:cNvGrpSpPr>
          <p:nvPr/>
        </p:nvGrpSpPr>
        <p:grpSpPr bwMode="auto">
          <a:xfrm>
            <a:off x="2270919" y="3429000"/>
            <a:ext cx="5105400" cy="1847850"/>
            <a:chOff x="-3216" y="-240"/>
            <a:chExt cx="3216" cy="1164"/>
          </a:xfrm>
        </p:grpSpPr>
        <p:sp>
          <p:nvSpPr>
            <p:cNvPr id="22708" name="Rectangle 205"/>
            <p:cNvSpPr>
              <a:spLocks noChangeArrowheads="1"/>
            </p:cNvSpPr>
            <p:nvPr/>
          </p:nvSpPr>
          <p:spPr bwMode="auto">
            <a:xfrm>
              <a:off x="-293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09" name="Rectangle 206"/>
            <p:cNvSpPr>
              <a:spLocks noChangeArrowheads="1"/>
            </p:cNvSpPr>
            <p:nvPr/>
          </p:nvSpPr>
          <p:spPr bwMode="auto">
            <a:xfrm>
              <a:off x="-265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0" name="Rectangle 207"/>
            <p:cNvSpPr>
              <a:spLocks noChangeArrowheads="1"/>
            </p:cNvSpPr>
            <p:nvPr/>
          </p:nvSpPr>
          <p:spPr bwMode="auto">
            <a:xfrm>
              <a:off x="-236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1" name="Rectangle 208"/>
            <p:cNvSpPr>
              <a:spLocks noChangeArrowheads="1"/>
            </p:cNvSpPr>
            <p:nvPr/>
          </p:nvSpPr>
          <p:spPr bwMode="auto">
            <a:xfrm>
              <a:off x="-207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2" name="Rectangle 209"/>
            <p:cNvSpPr>
              <a:spLocks noChangeArrowheads="1"/>
            </p:cNvSpPr>
            <p:nvPr/>
          </p:nvSpPr>
          <p:spPr bwMode="auto">
            <a:xfrm>
              <a:off x="-178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3" name="Rectangle 210"/>
            <p:cNvSpPr>
              <a:spLocks noChangeArrowheads="1"/>
            </p:cNvSpPr>
            <p:nvPr/>
          </p:nvSpPr>
          <p:spPr bwMode="auto">
            <a:xfrm>
              <a:off x="-149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4" name="Rectangle 211"/>
            <p:cNvSpPr>
              <a:spLocks noChangeArrowheads="1"/>
            </p:cNvSpPr>
            <p:nvPr/>
          </p:nvSpPr>
          <p:spPr bwMode="auto">
            <a:xfrm>
              <a:off x="-121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5" name="Rectangle 212"/>
            <p:cNvSpPr>
              <a:spLocks noChangeArrowheads="1"/>
            </p:cNvSpPr>
            <p:nvPr/>
          </p:nvSpPr>
          <p:spPr bwMode="auto">
            <a:xfrm>
              <a:off x="-34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6" name="Rectangle 213"/>
            <p:cNvSpPr>
              <a:spLocks noChangeArrowheads="1"/>
            </p:cNvSpPr>
            <p:nvPr/>
          </p:nvSpPr>
          <p:spPr bwMode="auto">
            <a:xfrm>
              <a:off x="-92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7" name="Rectangle 214"/>
            <p:cNvSpPr>
              <a:spLocks noChangeArrowheads="1"/>
            </p:cNvSpPr>
            <p:nvPr/>
          </p:nvSpPr>
          <p:spPr bwMode="auto">
            <a:xfrm>
              <a:off x="-63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8" name="Rectangle 215"/>
            <p:cNvSpPr>
              <a:spLocks noChangeArrowheads="1"/>
            </p:cNvSpPr>
            <p:nvPr/>
          </p:nvSpPr>
          <p:spPr bwMode="auto">
            <a:xfrm>
              <a:off x="-293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19" name="Rectangle 216"/>
            <p:cNvSpPr>
              <a:spLocks noChangeArrowheads="1"/>
            </p:cNvSpPr>
            <p:nvPr/>
          </p:nvSpPr>
          <p:spPr bwMode="auto">
            <a:xfrm>
              <a:off x="-265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20" name="Rectangle 217"/>
            <p:cNvSpPr>
              <a:spLocks noChangeArrowheads="1"/>
            </p:cNvSpPr>
            <p:nvPr/>
          </p:nvSpPr>
          <p:spPr bwMode="auto">
            <a:xfrm>
              <a:off x="-236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21" name="Rectangle 218"/>
            <p:cNvSpPr>
              <a:spLocks noChangeArrowheads="1"/>
            </p:cNvSpPr>
            <p:nvPr/>
          </p:nvSpPr>
          <p:spPr bwMode="auto">
            <a:xfrm>
              <a:off x="-207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22" name="Rectangle 219"/>
            <p:cNvSpPr>
              <a:spLocks noChangeArrowheads="1"/>
            </p:cNvSpPr>
            <p:nvPr/>
          </p:nvSpPr>
          <p:spPr bwMode="auto">
            <a:xfrm>
              <a:off x="-178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23" name="Rectangle 220"/>
            <p:cNvSpPr>
              <a:spLocks noChangeArrowheads="1"/>
            </p:cNvSpPr>
            <p:nvPr/>
          </p:nvSpPr>
          <p:spPr bwMode="auto">
            <a:xfrm>
              <a:off x="-149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24" name="Rectangle 221"/>
            <p:cNvSpPr>
              <a:spLocks noChangeArrowheads="1"/>
            </p:cNvSpPr>
            <p:nvPr/>
          </p:nvSpPr>
          <p:spPr bwMode="auto">
            <a:xfrm>
              <a:off x="-121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25" name="Rectangle 222"/>
            <p:cNvSpPr>
              <a:spLocks noChangeArrowheads="1"/>
            </p:cNvSpPr>
            <p:nvPr/>
          </p:nvSpPr>
          <p:spPr bwMode="auto">
            <a:xfrm>
              <a:off x="-34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26" name="Rectangle 223"/>
            <p:cNvSpPr>
              <a:spLocks noChangeArrowheads="1"/>
            </p:cNvSpPr>
            <p:nvPr/>
          </p:nvSpPr>
          <p:spPr bwMode="auto">
            <a:xfrm>
              <a:off x="-92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27" name="Rectangle 224"/>
            <p:cNvSpPr>
              <a:spLocks noChangeArrowheads="1"/>
            </p:cNvSpPr>
            <p:nvPr/>
          </p:nvSpPr>
          <p:spPr bwMode="auto">
            <a:xfrm>
              <a:off x="-63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28" name="Text Box 225"/>
            <p:cNvSpPr txBox="1">
              <a:spLocks noChangeArrowheads="1"/>
            </p:cNvSpPr>
            <p:nvPr/>
          </p:nvSpPr>
          <p:spPr bwMode="auto">
            <a:xfrm>
              <a:off x="-3216" y="35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29" name="Text Box 226"/>
            <p:cNvSpPr txBox="1">
              <a:spLocks noChangeArrowheads="1"/>
            </p:cNvSpPr>
            <p:nvPr/>
          </p:nvSpPr>
          <p:spPr bwMode="auto">
            <a:xfrm>
              <a:off x="-2964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30" name="Line 227"/>
            <p:cNvSpPr>
              <a:spLocks noChangeShapeType="1"/>
            </p:cNvSpPr>
            <p:nvPr/>
          </p:nvSpPr>
          <p:spPr bwMode="auto">
            <a:xfrm>
              <a:off x="-2508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1" name="Text Box 228"/>
            <p:cNvSpPr txBox="1">
              <a:spLocks noChangeArrowheads="1"/>
            </p:cNvSpPr>
            <p:nvPr/>
          </p:nvSpPr>
          <p:spPr bwMode="auto">
            <a:xfrm>
              <a:off x="-2678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32" name="Line 229"/>
            <p:cNvSpPr>
              <a:spLocks noChangeShapeType="1"/>
            </p:cNvSpPr>
            <p:nvPr/>
          </p:nvSpPr>
          <p:spPr bwMode="auto">
            <a:xfrm>
              <a:off x="-2796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3" name="Line 230"/>
            <p:cNvSpPr>
              <a:spLocks noChangeShapeType="1"/>
            </p:cNvSpPr>
            <p:nvPr/>
          </p:nvSpPr>
          <p:spPr bwMode="auto">
            <a:xfrm>
              <a:off x="-2220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4" name="Text Box 231"/>
            <p:cNvSpPr txBox="1">
              <a:spLocks noChangeArrowheads="1"/>
            </p:cNvSpPr>
            <p:nvPr/>
          </p:nvSpPr>
          <p:spPr bwMode="auto">
            <a:xfrm>
              <a:off x="-2390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35" name="Line 232"/>
            <p:cNvSpPr>
              <a:spLocks noChangeShapeType="1"/>
            </p:cNvSpPr>
            <p:nvPr/>
          </p:nvSpPr>
          <p:spPr bwMode="auto">
            <a:xfrm>
              <a:off x="-1932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6" name="Text Box 233"/>
            <p:cNvSpPr txBox="1">
              <a:spLocks noChangeArrowheads="1"/>
            </p:cNvSpPr>
            <p:nvPr/>
          </p:nvSpPr>
          <p:spPr bwMode="auto">
            <a:xfrm>
              <a:off x="-2102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37" name="Line 234"/>
            <p:cNvSpPr>
              <a:spLocks noChangeShapeType="1"/>
            </p:cNvSpPr>
            <p:nvPr/>
          </p:nvSpPr>
          <p:spPr bwMode="auto">
            <a:xfrm>
              <a:off x="-1644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8" name="Text Box 235"/>
            <p:cNvSpPr txBox="1">
              <a:spLocks noChangeArrowheads="1"/>
            </p:cNvSpPr>
            <p:nvPr/>
          </p:nvSpPr>
          <p:spPr bwMode="auto">
            <a:xfrm>
              <a:off x="-1814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39" name="Line 236"/>
            <p:cNvSpPr>
              <a:spLocks noChangeShapeType="1"/>
            </p:cNvSpPr>
            <p:nvPr/>
          </p:nvSpPr>
          <p:spPr bwMode="auto">
            <a:xfrm>
              <a:off x="-1356" y="15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0" name="Text Box 237"/>
            <p:cNvSpPr txBox="1">
              <a:spLocks noChangeArrowheads="1"/>
            </p:cNvSpPr>
            <p:nvPr/>
          </p:nvSpPr>
          <p:spPr bwMode="auto">
            <a:xfrm>
              <a:off x="-1526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41" name="Line 238"/>
            <p:cNvSpPr>
              <a:spLocks noChangeShapeType="1"/>
            </p:cNvSpPr>
            <p:nvPr/>
          </p:nvSpPr>
          <p:spPr bwMode="auto">
            <a:xfrm>
              <a:off x="-1068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2" name="Text Box 239"/>
            <p:cNvSpPr txBox="1">
              <a:spLocks noChangeArrowheads="1"/>
            </p:cNvSpPr>
            <p:nvPr/>
          </p:nvSpPr>
          <p:spPr bwMode="auto">
            <a:xfrm>
              <a:off x="-1238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43" name="Line 240"/>
            <p:cNvSpPr>
              <a:spLocks noChangeShapeType="1"/>
            </p:cNvSpPr>
            <p:nvPr/>
          </p:nvSpPr>
          <p:spPr bwMode="auto">
            <a:xfrm>
              <a:off x="-780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4" name="Text Box 241"/>
            <p:cNvSpPr txBox="1">
              <a:spLocks noChangeArrowheads="1"/>
            </p:cNvSpPr>
            <p:nvPr/>
          </p:nvSpPr>
          <p:spPr bwMode="auto">
            <a:xfrm>
              <a:off x="-950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45" name="Line 242"/>
            <p:cNvSpPr>
              <a:spLocks noChangeShapeType="1"/>
            </p:cNvSpPr>
            <p:nvPr/>
          </p:nvSpPr>
          <p:spPr bwMode="auto">
            <a:xfrm>
              <a:off x="-492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6" name="Text Box 243"/>
            <p:cNvSpPr txBox="1">
              <a:spLocks noChangeArrowheads="1"/>
            </p:cNvSpPr>
            <p:nvPr/>
          </p:nvSpPr>
          <p:spPr bwMode="auto">
            <a:xfrm>
              <a:off x="-662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47" name="Line 244"/>
            <p:cNvSpPr>
              <a:spLocks noChangeShapeType="1"/>
            </p:cNvSpPr>
            <p:nvPr/>
          </p:nvSpPr>
          <p:spPr bwMode="auto">
            <a:xfrm>
              <a:off x="-204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8" name="Text Box 245"/>
            <p:cNvSpPr txBox="1">
              <a:spLocks noChangeArrowheads="1"/>
            </p:cNvSpPr>
            <p:nvPr/>
          </p:nvSpPr>
          <p:spPr bwMode="auto">
            <a:xfrm>
              <a:off x="-374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70" name="Group 246"/>
          <p:cNvGrpSpPr>
            <a:grpSpLocks/>
          </p:cNvGrpSpPr>
          <p:nvPr/>
        </p:nvGrpSpPr>
        <p:grpSpPr bwMode="auto">
          <a:xfrm>
            <a:off x="2270919" y="3429000"/>
            <a:ext cx="5105400" cy="1847850"/>
            <a:chOff x="-3360" y="2016"/>
            <a:chExt cx="3216" cy="1164"/>
          </a:xfrm>
        </p:grpSpPr>
        <p:sp>
          <p:nvSpPr>
            <p:cNvPr id="22667" name="Rectangle 247"/>
            <p:cNvSpPr>
              <a:spLocks noChangeArrowheads="1"/>
            </p:cNvSpPr>
            <p:nvPr/>
          </p:nvSpPr>
          <p:spPr bwMode="auto">
            <a:xfrm>
              <a:off x="-308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8" name="Rectangle 248"/>
            <p:cNvSpPr>
              <a:spLocks noChangeArrowheads="1"/>
            </p:cNvSpPr>
            <p:nvPr/>
          </p:nvSpPr>
          <p:spPr bwMode="auto">
            <a:xfrm>
              <a:off x="-279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9" name="Rectangle 249"/>
            <p:cNvSpPr>
              <a:spLocks noChangeArrowheads="1"/>
            </p:cNvSpPr>
            <p:nvPr/>
          </p:nvSpPr>
          <p:spPr bwMode="auto">
            <a:xfrm>
              <a:off x="-250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0" name="Rectangle 250"/>
            <p:cNvSpPr>
              <a:spLocks noChangeArrowheads="1"/>
            </p:cNvSpPr>
            <p:nvPr/>
          </p:nvSpPr>
          <p:spPr bwMode="auto">
            <a:xfrm>
              <a:off x="-221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1" name="Rectangle 251"/>
            <p:cNvSpPr>
              <a:spLocks noChangeArrowheads="1"/>
            </p:cNvSpPr>
            <p:nvPr/>
          </p:nvSpPr>
          <p:spPr bwMode="auto">
            <a:xfrm>
              <a:off x="-193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2" name="Rectangle 252"/>
            <p:cNvSpPr>
              <a:spLocks noChangeArrowheads="1"/>
            </p:cNvSpPr>
            <p:nvPr/>
          </p:nvSpPr>
          <p:spPr bwMode="auto">
            <a:xfrm>
              <a:off x="-164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3" name="Rectangle 253"/>
            <p:cNvSpPr>
              <a:spLocks noChangeArrowheads="1"/>
            </p:cNvSpPr>
            <p:nvPr/>
          </p:nvSpPr>
          <p:spPr bwMode="auto">
            <a:xfrm>
              <a:off x="-135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4" name="Rectangle 254"/>
            <p:cNvSpPr>
              <a:spLocks noChangeArrowheads="1"/>
            </p:cNvSpPr>
            <p:nvPr/>
          </p:nvSpPr>
          <p:spPr bwMode="auto">
            <a:xfrm>
              <a:off x="-49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5" name="Rectangle 255"/>
            <p:cNvSpPr>
              <a:spLocks noChangeArrowheads="1"/>
            </p:cNvSpPr>
            <p:nvPr/>
          </p:nvSpPr>
          <p:spPr bwMode="auto">
            <a:xfrm>
              <a:off x="-106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6" name="Rectangle 256"/>
            <p:cNvSpPr>
              <a:spLocks noChangeArrowheads="1"/>
            </p:cNvSpPr>
            <p:nvPr/>
          </p:nvSpPr>
          <p:spPr bwMode="auto">
            <a:xfrm>
              <a:off x="-77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7" name="Rectangle 257"/>
            <p:cNvSpPr>
              <a:spLocks noChangeArrowheads="1"/>
            </p:cNvSpPr>
            <p:nvPr/>
          </p:nvSpPr>
          <p:spPr bwMode="auto">
            <a:xfrm>
              <a:off x="-308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78" name="Rectangle 258"/>
            <p:cNvSpPr>
              <a:spLocks noChangeArrowheads="1"/>
            </p:cNvSpPr>
            <p:nvPr/>
          </p:nvSpPr>
          <p:spPr bwMode="auto">
            <a:xfrm>
              <a:off x="-279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79" name="Rectangle 259"/>
            <p:cNvSpPr>
              <a:spLocks noChangeArrowheads="1"/>
            </p:cNvSpPr>
            <p:nvPr/>
          </p:nvSpPr>
          <p:spPr bwMode="auto">
            <a:xfrm>
              <a:off x="-250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80" name="Rectangle 260"/>
            <p:cNvSpPr>
              <a:spLocks noChangeArrowheads="1"/>
            </p:cNvSpPr>
            <p:nvPr/>
          </p:nvSpPr>
          <p:spPr bwMode="auto">
            <a:xfrm>
              <a:off x="-221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81" name="Rectangle 261"/>
            <p:cNvSpPr>
              <a:spLocks noChangeArrowheads="1"/>
            </p:cNvSpPr>
            <p:nvPr/>
          </p:nvSpPr>
          <p:spPr bwMode="auto">
            <a:xfrm>
              <a:off x="-193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82" name="Rectangle 262"/>
            <p:cNvSpPr>
              <a:spLocks noChangeArrowheads="1"/>
            </p:cNvSpPr>
            <p:nvPr/>
          </p:nvSpPr>
          <p:spPr bwMode="auto">
            <a:xfrm>
              <a:off x="-164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83" name="Rectangle 263"/>
            <p:cNvSpPr>
              <a:spLocks noChangeArrowheads="1"/>
            </p:cNvSpPr>
            <p:nvPr/>
          </p:nvSpPr>
          <p:spPr bwMode="auto">
            <a:xfrm>
              <a:off x="-135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84" name="Rectangle 264"/>
            <p:cNvSpPr>
              <a:spLocks noChangeArrowheads="1"/>
            </p:cNvSpPr>
            <p:nvPr/>
          </p:nvSpPr>
          <p:spPr bwMode="auto">
            <a:xfrm>
              <a:off x="-49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85" name="Rectangle 265"/>
            <p:cNvSpPr>
              <a:spLocks noChangeArrowheads="1"/>
            </p:cNvSpPr>
            <p:nvPr/>
          </p:nvSpPr>
          <p:spPr bwMode="auto">
            <a:xfrm>
              <a:off x="-106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86" name="Rectangle 266"/>
            <p:cNvSpPr>
              <a:spLocks noChangeArrowheads="1"/>
            </p:cNvSpPr>
            <p:nvPr/>
          </p:nvSpPr>
          <p:spPr bwMode="auto">
            <a:xfrm>
              <a:off x="-77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87" name="Text Box 267"/>
            <p:cNvSpPr txBox="1">
              <a:spLocks noChangeArrowheads="1"/>
            </p:cNvSpPr>
            <p:nvPr/>
          </p:nvSpPr>
          <p:spPr bwMode="auto">
            <a:xfrm>
              <a:off x="-3360" y="261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88" name="Text Box 268"/>
            <p:cNvSpPr txBox="1">
              <a:spLocks noChangeArrowheads="1"/>
            </p:cNvSpPr>
            <p:nvPr/>
          </p:nvSpPr>
          <p:spPr bwMode="auto">
            <a:xfrm>
              <a:off x="-3108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89" name="Line 269"/>
            <p:cNvSpPr>
              <a:spLocks noChangeShapeType="1"/>
            </p:cNvSpPr>
            <p:nvPr/>
          </p:nvSpPr>
          <p:spPr bwMode="auto">
            <a:xfrm>
              <a:off x="-2652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0" name="Text Box 270"/>
            <p:cNvSpPr txBox="1">
              <a:spLocks noChangeArrowheads="1"/>
            </p:cNvSpPr>
            <p:nvPr/>
          </p:nvSpPr>
          <p:spPr bwMode="auto">
            <a:xfrm>
              <a:off x="-2822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91" name="Line 271"/>
            <p:cNvSpPr>
              <a:spLocks noChangeShapeType="1"/>
            </p:cNvSpPr>
            <p:nvPr/>
          </p:nvSpPr>
          <p:spPr bwMode="auto">
            <a:xfrm>
              <a:off x="-2940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2" name="Line 272"/>
            <p:cNvSpPr>
              <a:spLocks noChangeShapeType="1"/>
            </p:cNvSpPr>
            <p:nvPr/>
          </p:nvSpPr>
          <p:spPr bwMode="auto">
            <a:xfrm>
              <a:off x="-2364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3" name="Text Box 273"/>
            <p:cNvSpPr txBox="1">
              <a:spLocks noChangeArrowheads="1"/>
            </p:cNvSpPr>
            <p:nvPr/>
          </p:nvSpPr>
          <p:spPr bwMode="auto">
            <a:xfrm>
              <a:off x="-2534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94" name="Line 274"/>
            <p:cNvSpPr>
              <a:spLocks noChangeShapeType="1"/>
            </p:cNvSpPr>
            <p:nvPr/>
          </p:nvSpPr>
          <p:spPr bwMode="auto">
            <a:xfrm>
              <a:off x="-2076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5" name="Text Box 275"/>
            <p:cNvSpPr txBox="1">
              <a:spLocks noChangeArrowheads="1"/>
            </p:cNvSpPr>
            <p:nvPr/>
          </p:nvSpPr>
          <p:spPr bwMode="auto">
            <a:xfrm>
              <a:off x="-2246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96" name="Line 276"/>
            <p:cNvSpPr>
              <a:spLocks noChangeShapeType="1"/>
            </p:cNvSpPr>
            <p:nvPr/>
          </p:nvSpPr>
          <p:spPr bwMode="auto">
            <a:xfrm>
              <a:off x="-1788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7" name="Text Box 277"/>
            <p:cNvSpPr txBox="1">
              <a:spLocks noChangeArrowheads="1"/>
            </p:cNvSpPr>
            <p:nvPr/>
          </p:nvSpPr>
          <p:spPr bwMode="auto">
            <a:xfrm>
              <a:off x="-1958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98" name="Line 278"/>
            <p:cNvSpPr>
              <a:spLocks noChangeShapeType="1"/>
            </p:cNvSpPr>
            <p:nvPr/>
          </p:nvSpPr>
          <p:spPr bwMode="auto">
            <a:xfrm>
              <a:off x="-1500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9" name="Text Box 279"/>
            <p:cNvSpPr txBox="1">
              <a:spLocks noChangeArrowheads="1"/>
            </p:cNvSpPr>
            <p:nvPr/>
          </p:nvSpPr>
          <p:spPr bwMode="auto">
            <a:xfrm>
              <a:off x="-1670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00" name="Line 280"/>
            <p:cNvSpPr>
              <a:spLocks noChangeShapeType="1"/>
            </p:cNvSpPr>
            <p:nvPr/>
          </p:nvSpPr>
          <p:spPr bwMode="auto">
            <a:xfrm>
              <a:off x="-1212" y="2271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1" name="Text Box 281"/>
            <p:cNvSpPr txBox="1">
              <a:spLocks noChangeArrowheads="1"/>
            </p:cNvSpPr>
            <p:nvPr/>
          </p:nvSpPr>
          <p:spPr bwMode="auto">
            <a:xfrm>
              <a:off x="-1382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02" name="Line 282"/>
            <p:cNvSpPr>
              <a:spLocks noChangeShapeType="1"/>
            </p:cNvSpPr>
            <p:nvPr/>
          </p:nvSpPr>
          <p:spPr bwMode="auto">
            <a:xfrm>
              <a:off x="-924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3" name="Text Box 283"/>
            <p:cNvSpPr txBox="1">
              <a:spLocks noChangeArrowheads="1"/>
            </p:cNvSpPr>
            <p:nvPr/>
          </p:nvSpPr>
          <p:spPr bwMode="auto">
            <a:xfrm>
              <a:off x="-1094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04" name="Line 284"/>
            <p:cNvSpPr>
              <a:spLocks noChangeShapeType="1"/>
            </p:cNvSpPr>
            <p:nvPr/>
          </p:nvSpPr>
          <p:spPr bwMode="auto">
            <a:xfrm>
              <a:off x="-636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5" name="Text Box 285"/>
            <p:cNvSpPr txBox="1">
              <a:spLocks noChangeArrowheads="1"/>
            </p:cNvSpPr>
            <p:nvPr/>
          </p:nvSpPr>
          <p:spPr bwMode="auto">
            <a:xfrm>
              <a:off x="-806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06" name="Line 286"/>
            <p:cNvSpPr>
              <a:spLocks noChangeShapeType="1"/>
            </p:cNvSpPr>
            <p:nvPr/>
          </p:nvSpPr>
          <p:spPr bwMode="auto">
            <a:xfrm>
              <a:off x="-348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7" name="Text Box 287"/>
            <p:cNvSpPr txBox="1">
              <a:spLocks noChangeArrowheads="1"/>
            </p:cNvSpPr>
            <p:nvPr/>
          </p:nvSpPr>
          <p:spPr bwMode="auto">
            <a:xfrm>
              <a:off x="-518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12" name="Group 288"/>
          <p:cNvGrpSpPr>
            <a:grpSpLocks/>
          </p:cNvGrpSpPr>
          <p:nvPr/>
        </p:nvGrpSpPr>
        <p:grpSpPr bwMode="auto">
          <a:xfrm>
            <a:off x="2270919" y="3429000"/>
            <a:ext cx="5105400" cy="1847850"/>
            <a:chOff x="-3216" y="384"/>
            <a:chExt cx="3216" cy="1164"/>
          </a:xfrm>
        </p:grpSpPr>
        <p:sp>
          <p:nvSpPr>
            <p:cNvPr id="22626" name="Rectangle 289"/>
            <p:cNvSpPr>
              <a:spLocks noChangeArrowheads="1"/>
            </p:cNvSpPr>
            <p:nvPr/>
          </p:nvSpPr>
          <p:spPr bwMode="auto">
            <a:xfrm>
              <a:off x="-293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7" name="Rectangle 290"/>
            <p:cNvSpPr>
              <a:spLocks noChangeArrowheads="1"/>
            </p:cNvSpPr>
            <p:nvPr/>
          </p:nvSpPr>
          <p:spPr bwMode="auto">
            <a:xfrm>
              <a:off x="-265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8" name="Rectangle 291"/>
            <p:cNvSpPr>
              <a:spLocks noChangeArrowheads="1"/>
            </p:cNvSpPr>
            <p:nvPr/>
          </p:nvSpPr>
          <p:spPr bwMode="auto">
            <a:xfrm>
              <a:off x="-236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9" name="Rectangle 292"/>
            <p:cNvSpPr>
              <a:spLocks noChangeArrowheads="1"/>
            </p:cNvSpPr>
            <p:nvPr/>
          </p:nvSpPr>
          <p:spPr bwMode="auto">
            <a:xfrm>
              <a:off x="-207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0" name="Rectangle 293"/>
            <p:cNvSpPr>
              <a:spLocks noChangeArrowheads="1"/>
            </p:cNvSpPr>
            <p:nvPr/>
          </p:nvSpPr>
          <p:spPr bwMode="auto">
            <a:xfrm>
              <a:off x="-178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1" name="Rectangle 294"/>
            <p:cNvSpPr>
              <a:spLocks noChangeArrowheads="1"/>
            </p:cNvSpPr>
            <p:nvPr/>
          </p:nvSpPr>
          <p:spPr bwMode="auto">
            <a:xfrm>
              <a:off x="-149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2" name="Rectangle 295"/>
            <p:cNvSpPr>
              <a:spLocks noChangeArrowheads="1"/>
            </p:cNvSpPr>
            <p:nvPr/>
          </p:nvSpPr>
          <p:spPr bwMode="auto">
            <a:xfrm>
              <a:off x="-121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3" name="Rectangle 296"/>
            <p:cNvSpPr>
              <a:spLocks noChangeArrowheads="1"/>
            </p:cNvSpPr>
            <p:nvPr/>
          </p:nvSpPr>
          <p:spPr bwMode="auto">
            <a:xfrm>
              <a:off x="-34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4" name="Rectangle 297"/>
            <p:cNvSpPr>
              <a:spLocks noChangeArrowheads="1"/>
            </p:cNvSpPr>
            <p:nvPr/>
          </p:nvSpPr>
          <p:spPr bwMode="auto">
            <a:xfrm>
              <a:off x="-92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5" name="Rectangle 298"/>
            <p:cNvSpPr>
              <a:spLocks noChangeArrowheads="1"/>
            </p:cNvSpPr>
            <p:nvPr/>
          </p:nvSpPr>
          <p:spPr bwMode="auto">
            <a:xfrm>
              <a:off x="-63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6" name="Rectangle 299"/>
            <p:cNvSpPr>
              <a:spLocks noChangeArrowheads="1"/>
            </p:cNvSpPr>
            <p:nvPr/>
          </p:nvSpPr>
          <p:spPr bwMode="auto">
            <a:xfrm>
              <a:off x="-293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37" name="Rectangle 300"/>
            <p:cNvSpPr>
              <a:spLocks noChangeArrowheads="1"/>
            </p:cNvSpPr>
            <p:nvPr/>
          </p:nvSpPr>
          <p:spPr bwMode="auto">
            <a:xfrm>
              <a:off x="-265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38" name="Rectangle 301"/>
            <p:cNvSpPr>
              <a:spLocks noChangeArrowheads="1"/>
            </p:cNvSpPr>
            <p:nvPr/>
          </p:nvSpPr>
          <p:spPr bwMode="auto">
            <a:xfrm>
              <a:off x="-236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39" name="Rectangle 302"/>
            <p:cNvSpPr>
              <a:spLocks noChangeArrowheads="1"/>
            </p:cNvSpPr>
            <p:nvPr/>
          </p:nvSpPr>
          <p:spPr bwMode="auto">
            <a:xfrm>
              <a:off x="-207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40" name="Rectangle 303"/>
            <p:cNvSpPr>
              <a:spLocks noChangeArrowheads="1"/>
            </p:cNvSpPr>
            <p:nvPr/>
          </p:nvSpPr>
          <p:spPr bwMode="auto">
            <a:xfrm>
              <a:off x="-178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41" name="Rectangle 304"/>
            <p:cNvSpPr>
              <a:spLocks noChangeArrowheads="1"/>
            </p:cNvSpPr>
            <p:nvPr/>
          </p:nvSpPr>
          <p:spPr bwMode="auto">
            <a:xfrm>
              <a:off x="-149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42" name="Rectangle 305"/>
            <p:cNvSpPr>
              <a:spLocks noChangeArrowheads="1"/>
            </p:cNvSpPr>
            <p:nvPr/>
          </p:nvSpPr>
          <p:spPr bwMode="auto">
            <a:xfrm>
              <a:off x="-121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43" name="Rectangle 306"/>
            <p:cNvSpPr>
              <a:spLocks noChangeArrowheads="1"/>
            </p:cNvSpPr>
            <p:nvPr/>
          </p:nvSpPr>
          <p:spPr bwMode="auto">
            <a:xfrm>
              <a:off x="-34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44" name="Rectangle 307"/>
            <p:cNvSpPr>
              <a:spLocks noChangeArrowheads="1"/>
            </p:cNvSpPr>
            <p:nvPr/>
          </p:nvSpPr>
          <p:spPr bwMode="auto">
            <a:xfrm>
              <a:off x="-92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45" name="Rectangle 308"/>
            <p:cNvSpPr>
              <a:spLocks noChangeArrowheads="1"/>
            </p:cNvSpPr>
            <p:nvPr/>
          </p:nvSpPr>
          <p:spPr bwMode="auto">
            <a:xfrm>
              <a:off x="-63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46" name="Text Box 309"/>
            <p:cNvSpPr txBox="1">
              <a:spLocks noChangeArrowheads="1"/>
            </p:cNvSpPr>
            <p:nvPr/>
          </p:nvSpPr>
          <p:spPr bwMode="auto">
            <a:xfrm>
              <a:off x="-3216" y="98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47" name="Text Box 310"/>
            <p:cNvSpPr txBox="1">
              <a:spLocks noChangeArrowheads="1"/>
            </p:cNvSpPr>
            <p:nvPr/>
          </p:nvSpPr>
          <p:spPr bwMode="auto">
            <a:xfrm>
              <a:off x="-2964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48" name="Line 311"/>
            <p:cNvSpPr>
              <a:spLocks noChangeShapeType="1"/>
            </p:cNvSpPr>
            <p:nvPr/>
          </p:nvSpPr>
          <p:spPr bwMode="auto">
            <a:xfrm>
              <a:off x="-2508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49" name="Text Box 312"/>
            <p:cNvSpPr txBox="1">
              <a:spLocks noChangeArrowheads="1"/>
            </p:cNvSpPr>
            <p:nvPr/>
          </p:nvSpPr>
          <p:spPr bwMode="auto">
            <a:xfrm>
              <a:off x="-2678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50" name="Line 313"/>
            <p:cNvSpPr>
              <a:spLocks noChangeShapeType="1"/>
            </p:cNvSpPr>
            <p:nvPr/>
          </p:nvSpPr>
          <p:spPr bwMode="auto">
            <a:xfrm>
              <a:off x="-2796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1" name="Line 314"/>
            <p:cNvSpPr>
              <a:spLocks noChangeShapeType="1"/>
            </p:cNvSpPr>
            <p:nvPr/>
          </p:nvSpPr>
          <p:spPr bwMode="auto">
            <a:xfrm>
              <a:off x="-2220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2" name="Text Box 315"/>
            <p:cNvSpPr txBox="1">
              <a:spLocks noChangeArrowheads="1"/>
            </p:cNvSpPr>
            <p:nvPr/>
          </p:nvSpPr>
          <p:spPr bwMode="auto">
            <a:xfrm>
              <a:off x="-2390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53" name="Line 316"/>
            <p:cNvSpPr>
              <a:spLocks noChangeShapeType="1"/>
            </p:cNvSpPr>
            <p:nvPr/>
          </p:nvSpPr>
          <p:spPr bwMode="auto">
            <a:xfrm>
              <a:off x="-1932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4" name="Text Box 317"/>
            <p:cNvSpPr txBox="1">
              <a:spLocks noChangeArrowheads="1"/>
            </p:cNvSpPr>
            <p:nvPr/>
          </p:nvSpPr>
          <p:spPr bwMode="auto">
            <a:xfrm>
              <a:off x="-2102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55" name="Line 318"/>
            <p:cNvSpPr>
              <a:spLocks noChangeShapeType="1"/>
            </p:cNvSpPr>
            <p:nvPr/>
          </p:nvSpPr>
          <p:spPr bwMode="auto">
            <a:xfrm>
              <a:off x="-1644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6" name="Text Box 319"/>
            <p:cNvSpPr txBox="1">
              <a:spLocks noChangeArrowheads="1"/>
            </p:cNvSpPr>
            <p:nvPr/>
          </p:nvSpPr>
          <p:spPr bwMode="auto">
            <a:xfrm>
              <a:off x="-1814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57" name="Line 320"/>
            <p:cNvSpPr>
              <a:spLocks noChangeShapeType="1"/>
            </p:cNvSpPr>
            <p:nvPr/>
          </p:nvSpPr>
          <p:spPr bwMode="auto">
            <a:xfrm>
              <a:off x="-1356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8" name="Text Box 321"/>
            <p:cNvSpPr txBox="1">
              <a:spLocks noChangeArrowheads="1"/>
            </p:cNvSpPr>
            <p:nvPr/>
          </p:nvSpPr>
          <p:spPr bwMode="auto">
            <a:xfrm>
              <a:off x="-1526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59" name="Line 322"/>
            <p:cNvSpPr>
              <a:spLocks noChangeShapeType="1"/>
            </p:cNvSpPr>
            <p:nvPr/>
          </p:nvSpPr>
          <p:spPr bwMode="auto">
            <a:xfrm>
              <a:off x="-1068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0" name="Text Box 323"/>
            <p:cNvSpPr txBox="1">
              <a:spLocks noChangeArrowheads="1"/>
            </p:cNvSpPr>
            <p:nvPr/>
          </p:nvSpPr>
          <p:spPr bwMode="auto">
            <a:xfrm>
              <a:off x="-1238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61" name="Line 324"/>
            <p:cNvSpPr>
              <a:spLocks noChangeShapeType="1"/>
            </p:cNvSpPr>
            <p:nvPr/>
          </p:nvSpPr>
          <p:spPr bwMode="auto">
            <a:xfrm>
              <a:off x="-780" y="64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2" name="Text Box 325"/>
            <p:cNvSpPr txBox="1">
              <a:spLocks noChangeArrowheads="1"/>
            </p:cNvSpPr>
            <p:nvPr/>
          </p:nvSpPr>
          <p:spPr bwMode="auto">
            <a:xfrm>
              <a:off x="-950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63" name="Line 326"/>
            <p:cNvSpPr>
              <a:spLocks noChangeShapeType="1"/>
            </p:cNvSpPr>
            <p:nvPr/>
          </p:nvSpPr>
          <p:spPr bwMode="auto">
            <a:xfrm>
              <a:off x="-492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4" name="Text Box 327"/>
            <p:cNvSpPr txBox="1">
              <a:spLocks noChangeArrowheads="1"/>
            </p:cNvSpPr>
            <p:nvPr/>
          </p:nvSpPr>
          <p:spPr bwMode="auto">
            <a:xfrm>
              <a:off x="-662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65" name="Line 328"/>
            <p:cNvSpPr>
              <a:spLocks noChangeShapeType="1"/>
            </p:cNvSpPr>
            <p:nvPr/>
          </p:nvSpPr>
          <p:spPr bwMode="auto">
            <a:xfrm>
              <a:off x="-204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6" name="Text Box 329"/>
            <p:cNvSpPr txBox="1">
              <a:spLocks noChangeArrowheads="1"/>
            </p:cNvSpPr>
            <p:nvPr/>
          </p:nvSpPr>
          <p:spPr bwMode="auto">
            <a:xfrm>
              <a:off x="-374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54" name="Group 330"/>
          <p:cNvGrpSpPr>
            <a:grpSpLocks/>
          </p:cNvGrpSpPr>
          <p:nvPr/>
        </p:nvGrpSpPr>
        <p:grpSpPr bwMode="auto">
          <a:xfrm>
            <a:off x="2270919" y="3429000"/>
            <a:ext cx="5105400" cy="1847850"/>
            <a:chOff x="-3216" y="432"/>
            <a:chExt cx="3216" cy="1164"/>
          </a:xfrm>
        </p:grpSpPr>
        <p:sp>
          <p:nvSpPr>
            <p:cNvPr id="22585" name="Rectangle 331"/>
            <p:cNvSpPr>
              <a:spLocks noChangeArrowheads="1"/>
            </p:cNvSpPr>
            <p:nvPr/>
          </p:nvSpPr>
          <p:spPr bwMode="auto">
            <a:xfrm>
              <a:off x="-293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6" name="Rectangle 332"/>
            <p:cNvSpPr>
              <a:spLocks noChangeArrowheads="1"/>
            </p:cNvSpPr>
            <p:nvPr/>
          </p:nvSpPr>
          <p:spPr bwMode="auto">
            <a:xfrm>
              <a:off x="-265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7" name="Rectangle 333"/>
            <p:cNvSpPr>
              <a:spLocks noChangeArrowheads="1"/>
            </p:cNvSpPr>
            <p:nvPr/>
          </p:nvSpPr>
          <p:spPr bwMode="auto">
            <a:xfrm>
              <a:off x="-236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8" name="Rectangle 334"/>
            <p:cNvSpPr>
              <a:spLocks noChangeArrowheads="1"/>
            </p:cNvSpPr>
            <p:nvPr/>
          </p:nvSpPr>
          <p:spPr bwMode="auto">
            <a:xfrm>
              <a:off x="-207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9" name="Rectangle 335"/>
            <p:cNvSpPr>
              <a:spLocks noChangeArrowheads="1"/>
            </p:cNvSpPr>
            <p:nvPr/>
          </p:nvSpPr>
          <p:spPr bwMode="auto">
            <a:xfrm>
              <a:off x="-178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0" name="Rectangle 336"/>
            <p:cNvSpPr>
              <a:spLocks noChangeArrowheads="1"/>
            </p:cNvSpPr>
            <p:nvPr/>
          </p:nvSpPr>
          <p:spPr bwMode="auto">
            <a:xfrm>
              <a:off x="-149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1" name="Rectangle 337"/>
            <p:cNvSpPr>
              <a:spLocks noChangeArrowheads="1"/>
            </p:cNvSpPr>
            <p:nvPr/>
          </p:nvSpPr>
          <p:spPr bwMode="auto">
            <a:xfrm>
              <a:off x="-121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2" name="Rectangle 338"/>
            <p:cNvSpPr>
              <a:spLocks noChangeArrowheads="1"/>
            </p:cNvSpPr>
            <p:nvPr/>
          </p:nvSpPr>
          <p:spPr bwMode="auto">
            <a:xfrm>
              <a:off x="-34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93" name="Rectangle 339"/>
            <p:cNvSpPr>
              <a:spLocks noChangeArrowheads="1"/>
            </p:cNvSpPr>
            <p:nvPr/>
          </p:nvSpPr>
          <p:spPr bwMode="auto">
            <a:xfrm>
              <a:off x="-92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4" name="Rectangle 340"/>
            <p:cNvSpPr>
              <a:spLocks noChangeArrowheads="1"/>
            </p:cNvSpPr>
            <p:nvPr/>
          </p:nvSpPr>
          <p:spPr bwMode="auto">
            <a:xfrm>
              <a:off x="-63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5" name="Rectangle 341"/>
            <p:cNvSpPr>
              <a:spLocks noChangeArrowheads="1"/>
            </p:cNvSpPr>
            <p:nvPr/>
          </p:nvSpPr>
          <p:spPr bwMode="auto">
            <a:xfrm>
              <a:off x="-293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96" name="Rectangle 342"/>
            <p:cNvSpPr>
              <a:spLocks noChangeArrowheads="1"/>
            </p:cNvSpPr>
            <p:nvPr/>
          </p:nvSpPr>
          <p:spPr bwMode="auto">
            <a:xfrm>
              <a:off x="-265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97" name="Rectangle 343"/>
            <p:cNvSpPr>
              <a:spLocks noChangeArrowheads="1"/>
            </p:cNvSpPr>
            <p:nvPr/>
          </p:nvSpPr>
          <p:spPr bwMode="auto">
            <a:xfrm>
              <a:off x="-236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98" name="Rectangle 344"/>
            <p:cNvSpPr>
              <a:spLocks noChangeArrowheads="1"/>
            </p:cNvSpPr>
            <p:nvPr/>
          </p:nvSpPr>
          <p:spPr bwMode="auto">
            <a:xfrm>
              <a:off x="-207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99" name="Rectangle 345"/>
            <p:cNvSpPr>
              <a:spLocks noChangeArrowheads="1"/>
            </p:cNvSpPr>
            <p:nvPr/>
          </p:nvSpPr>
          <p:spPr bwMode="auto">
            <a:xfrm>
              <a:off x="-178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00" name="Rectangle 346"/>
            <p:cNvSpPr>
              <a:spLocks noChangeArrowheads="1"/>
            </p:cNvSpPr>
            <p:nvPr/>
          </p:nvSpPr>
          <p:spPr bwMode="auto">
            <a:xfrm>
              <a:off x="-149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01" name="Rectangle 347"/>
            <p:cNvSpPr>
              <a:spLocks noChangeArrowheads="1"/>
            </p:cNvSpPr>
            <p:nvPr/>
          </p:nvSpPr>
          <p:spPr bwMode="auto">
            <a:xfrm>
              <a:off x="-121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02" name="Rectangle 348"/>
            <p:cNvSpPr>
              <a:spLocks noChangeArrowheads="1"/>
            </p:cNvSpPr>
            <p:nvPr/>
          </p:nvSpPr>
          <p:spPr bwMode="auto">
            <a:xfrm>
              <a:off x="-34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03" name="Rectangle 349"/>
            <p:cNvSpPr>
              <a:spLocks noChangeArrowheads="1"/>
            </p:cNvSpPr>
            <p:nvPr/>
          </p:nvSpPr>
          <p:spPr bwMode="auto">
            <a:xfrm>
              <a:off x="-92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04" name="Rectangle 350"/>
            <p:cNvSpPr>
              <a:spLocks noChangeArrowheads="1"/>
            </p:cNvSpPr>
            <p:nvPr/>
          </p:nvSpPr>
          <p:spPr bwMode="auto">
            <a:xfrm>
              <a:off x="-63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05" name="Text Box 351"/>
            <p:cNvSpPr txBox="1">
              <a:spLocks noChangeArrowheads="1"/>
            </p:cNvSpPr>
            <p:nvPr/>
          </p:nvSpPr>
          <p:spPr bwMode="auto">
            <a:xfrm>
              <a:off x="-3216" y="102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06" name="Text Box 352"/>
            <p:cNvSpPr txBox="1">
              <a:spLocks noChangeArrowheads="1"/>
            </p:cNvSpPr>
            <p:nvPr/>
          </p:nvSpPr>
          <p:spPr bwMode="auto">
            <a:xfrm>
              <a:off x="-2964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07" name="Line 353"/>
            <p:cNvSpPr>
              <a:spLocks noChangeShapeType="1"/>
            </p:cNvSpPr>
            <p:nvPr/>
          </p:nvSpPr>
          <p:spPr bwMode="auto">
            <a:xfrm>
              <a:off x="-2508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08" name="Text Box 354"/>
            <p:cNvSpPr txBox="1">
              <a:spLocks noChangeArrowheads="1"/>
            </p:cNvSpPr>
            <p:nvPr/>
          </p:nvSpPr>
          <p:spPr bwMode="auto">
            <a:xfrm>
              <a:off x="-2678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09" name="Line 355"/>
            <p:cNvSpPr>
              <a:spLocks noChangeShapeType="1"/>
            </p:cNvSpPr>
            <p:nvPr/>
          </p:nvSpPr>
          <p:spPr bwMode="auto">
            <a:xfrm>
              <a:off x="-2796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0" name="Line 356"/>
            <p:cNvSpPr>
              <a:spLocks noChangeShapeType="1"/>
            </p:cNvSpPr>
            <p:nvPr/>
          </p:nvSpPr>
          <p:spPr bwMode="auto">
            <a:xfrm>
              <a:off x="-2220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1" name="Text Box 357"/>
            <p:cNvSpPr txBox="1">
              <a:spLocks noChangeArrowheads="1"/>
            </p:cNvSpPr>
            <p:nvPr/>
          </p:nvSpPr>
          <p:spPr bwMode="auto">
            <a:xfrm>
              <a:off x="-2390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12" name="Line 358"/>
            <p:cNvSpPr>
              <a:spLocks noChangeShapeType="1"/>
            </p:cNvSpPr>
            <p:nvPr/>
          </p:nvSpPr>
          <p:spPr bwMode="auto">
            <a:xfrm>
              <a:off x="-1932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3" name="Text Box 359"/>
            <p:cNvSpPr txBox="1">
              <a:spLocks noChangeArrowheads="1"/>
            </p:cNvSpPr>
            <p:nvPr/>
          </p:nvSpPr>
          <p:spPr bwMode="auto">
            <a:xfrm>
              <a:off x="-2102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14" name="Line 360"/>
            <p:cNvSpPr>
              <a:spLocks noChangeShapeType="1"/>
            </p:cNvSpPr>
            <p:nvPr/>
          </p:nvSpPr>
          <p:spPr bwMode="auto">
            <a:xfrm>
              <a:off x="-1644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5" name="Text Box 361"/>
            <p:cNvSpPr txBox="1">
              <a:spLocks noChangeArrowheads="1"/>
            </p:cNvSpPr>
            <p:nvPr/>
          </p:nvSpPr>
          <p:spPr bwMode="auto">
            <a:xfrm>
              <a:off x="-1814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16" name="Line 362"/>
            <p:cNvSpPr>
              <a:spLocks noChangeShapeType="1"/>
            </p:cNvSpPr>
            <p:nvPr/>
          </p:nvSpPr>
          <p:spPr bwMode="auto">
            <a:xfrm>
              <a:off x="-1356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7" name="Text Box 363"/>
            <p:cNvSpPr txBox="1">
              <a:spLocks noChangeArrowheads="1"/>
            </p:cNvSpPr>
            <p:nvPr/>
          </p:nvSpPr>
          <p:spPr bwMode="auto">
            <a:xfrm>
              <a:off x="-1526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18" name="Line 364"/>
            <p:cNvSpPr>
              <a:spLocks noChangeShapeType="1"/>
            </p:cNvSpPr>
            <p:nvPr/>
          </p:nvSpPr>
          <p:spPr bwMode="auto">
            <a:xfrm>
              <a:off x="-1068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9" name="Text Box 365"/>
            <p:cNvSpPr txBox="1">
              <a:spLocks noChangeArrowheads="1"/>
            </p:cNvSpPr>
            <p:nvPr/>
          </p:nvSpPr>
          <p:spPr bwMode="auto">
            <a:xfrm>
              <a:off x="-1238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20" name="Line 366"/>
            <p:cNvSpPr>
              <a:spLocks noChangeShapeType="1"/>
            </p:cNvSpPr>
            <p:nvPr/>
          </p:nvSpPr>
          <p:spPr bwMode="auto">
            <a:xfrm>
              <a:off x="-780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1" name="Text Box 367"/>
            <p:cNvSpPr txBox="1">
              <a:spLocks noChangeArrowheads="1"/>
            </p:cNvSpPr>
            <p:nvPr/>
          </p:nvSpPr>
          <p:spPr bwMode="auto">
            <a:xfrm>
              <a:off x="-950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22" name="Line 368"/>
            <p:cNvSpPr>
              <a:spLocks noChangeShapeType="1"/>
            </p:cNvSpPr>
            <p:nvPr/>
          </p:nvSpPr>
          <p:spPr bwMode="auto">
            <a:xfrm>
              <a:off x="-492" y="696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3" name="Text Box 369"/>
            <p:cNvSpPr txBox="1">
              <a:spLocks noChangeArrowheads="1"/>
            </p:cNvSpPr>
            <p:nvPr/>
          </p:nvSpPr>
          <p:spPr bwMode="auto">
            <a:xfrm>
              <a:off x="-662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24" name="Line 370"/>
            <p:cNvSpPr>
              <a:spLocks noChangeShapeType="1"/>
            </p:cNvSpPr>
            <p:nvPr/>
          </p:nvSpPr>
          <p:spPr bwMode="auto">
            <a:xfrm>
              <a:off x="-204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5" name="Text Box 371"/>
            <p:cNvSpPr txBox="1">
              <a:spLocks noChangeArrowheads="1"/>
            </p:cNvSpPr>
            <p:nvPr/>
          </p:nvSpPr>
          <p:spPr bwMode="auto">
            <a:xfrm>
              <a:off x="-374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96" name="Group 372"/>
          <p:cNvGrpSpPr>
            <a:grpSpLocks/>
          </p:cNvGrpSpPr>
          <p:nvPr/>
        </p:nvGrpSpPr>
        <p:grpSpPr bwMode="auto">
          <a:xfrm>
            <a:off x="2270919" y="3429000"/>
            <a:ext cx="5105400" cy="1847850"/>
            <a:chOff x="-3360" y="144"/>
            <a:chExt cx="3216" cy="1164"/>
          </a:xfrm>
        </p:grpSpPr>
        <p:sp>
          <p:nvSpPr>
            <p:cNvPr id="22544" name="Rectangle 373"/>
            <p:cNvSpPr>
              <a:spLocks noChangeArrowheads="1"/>
            </p:cNvSpPr>
            <p:nvPr/>
          </p:nvSpPr>
          <p:spPr bwMode="auto">
            <a:xfrm>
              <a:off x="-308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5" name="Rectangle 374"/>
            <p:cNvSpPr>
              <a:spLocks noChangeArrowheads="1"/>
            </p:cNvSpPr>
            <p:nvPr/>
          </p:nvSpPr>
          <p:spPr bwMode="auto">
            <a:xfrm>
              <a:off x="-279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6" name="Rectangle 375"/>
            <p:cNvSpPr>
              <a:spLocks noChangeArrowheads="1"/>
            </p:cNvSpPr>
            <p:nvPr/>
          </p:nvSpPr>
          <p:spPr bwMode="auto">
            <a:xfrm>
              <a:off x="-250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7" name="Rectangle 376"/>
            <p:cNvSpPr>
              <a:spLocks noChangeArrowheads="1"/>
            </p:cNvSpPr>
            <p:nvPr/>
          </p:nvSpPr>
          <p:spPr bwMode="auto">
            <a:xfrm>
              <a:off x="-221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8" name="Rectangle 377"/>
            <p:cNvSpPr>
              <a:spLocks noChangeArrowheads="1"/>
            </p:cNvSpPr>
            <p:nvPr/>
          </p:nvSpPr>
          <p:spPr bwMode="auto">
            <a:xfrm>
              <a:off x="-193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9" name="Rectangle 378"/>
            <p:cNvSpPr>
              <a:spLocks noChangeArrowheads="1"/>
            </p:cNvSpPr>
            <p:nvPr/>
          </p:nvSpPr>
          <p:spPr bwMode="auto">
            <a:xfrm>
              <a:off x="-164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0" name="Rectangle 379"/>
            <p:cNvSpPr>
              <a:spLocks noChangeArrowheads="1"/>
            </p:cNvSpPr>
            <p:nvPr/>
          </p:nvSpPr>
          <p:spPr bwMode="auto">
            <a:xfrm>
              <a:off x="-135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1" name="Rectangle 380"/>
            <p:cNvSpPr>
              <a:spLocks noChangeArrowheads="1"/>
            </p:cNvSpPr>
            <p:nvPr/>
          </p:nvSpPr>
          <p:spPr bwMode="auto">
            <a:xfrm>
              <a:off x="-49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2" name="Rectangle 381"/>
            <p:cNvSpPr>
              <a:spLocks noChangeArrowheads="1"/>
            </p:cNvSpPr>
            <p:nvPr/>
          </p:nvSpPr>
          <p:spPr bwMode="auto">
            <a:xfrm>
              <a:off x="-106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3" name="Rectangle 382"/>
            <p:cNvSpPr>
              <a:spLocks noChangeArrowheads="1"/>
            </p:cNvSpPr>
            <p:nvPr/>
          </p:nvSpPr>
          <p:spPr bwMode="auto">
            <a:xfrm>
              <a:off x="-77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4" name="Rectangle 383"/>
            <p:cNvSpPr>
              <a:spLocks noChangeArrowheads="1"/>
            </p:cNvSpPr>
            <p:nvPr/>
          </p:nvSpPr>
          <p:spPr bwMode="auto">
            <a:xfrm>
              <a:off x="-308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55" name="Rectangle 384"/>
            <p:cNvSpPr>
              <a:spLocks noChangeArrowheads="1"/>
            </p:cNvSpPr>
            <p:nvPr/>
          </p:nvSpPr>
          <p:spPr bwMode="auto">
            <a:xfrm>
              <a:off x="-279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56" name="Rectangle 385"/>
            <p:cNvSpPr>
              <a:spLocks noChangeArrowheads="1"/>
            </p:cNvSpPr>
            <p:nvPr/>
          </p:nvSpPr>
          <p:spPr bwMode="auto">
            <a:xfrm>
              <a:off x="-250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57" name="Rectangle 386"/>
            <p:cNvSpPr>
              <a:spLocks noChangeArrowheads="1"/>
            </p:cNvSpPr>
            <p:nvPr/>
          </p:nvSpPr>
          <p:spPr bwMode="auto">
            <a:xfrm>
              <a:off x="-221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58" name="Rectangle 387"/>
            <p:cNvSpPr>
              <a:spLocks noChangeArrowheads="1"/>
            </p:cNvSpPr>
            <p:nvPr/>
          </p:nvSpPr>
          <p:spPr bwMode="auto">
            <a:xfrm>
              <a:off x="-193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559" name="Rectangle 388"/>
            <p:cNvSpPr>
              <a:spLocks noChangeArrowheads="1"/>
            </p:cNvSpPr>
            <p:nvPr/>
          </p:nvSpPr>
          <p:spPr bwMode="auto">
            <a:xfrm>
              <a:off x="-164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560" name="Rectangle 389"/>
            <p:cNvSpPr>
              <a:spLocks noChangeArrowheads="1"/>
            </p:cNvSpPr>
            <p:nvPr/>
          </p:nvSpPr>
          <p:spPr bwMode="auto">
            <a:xfrm>
              <a:off x="-135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561" name="Rectangle 390"/>
            <p:cNvSpPr>
              <a:spLocks noChangeArrowheads="1"/>
            </p:cNvSpPr>
            <p:nvPr/>
          </p:nvSpPr>
          <p:spPr bwMode="auto">
            <a:xfrm>
              <a:off x="-49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562" name="Rectangle 391"/>
            <p:cNvSpPr>
              <a:spLocks noChangeArrowheads="1"/>
            </p:cNvSpPr>
            <p:nvPr/>
          </p:nvSpPr>
          <p:spPr bwMode="auto">
            <a:xfrm>
              <a:off x="-106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563" name="Rectangle 392"/>
            <p:cNvSpPr>
              <a:spLocks noChangeArrowheads="1"/>
            </p:cNvSpPr>
            <p:nvPr/>
          </p:nvSpPr>
          <p:spPr bwMode="auto">
            <a:xfrm>
              <a:off x="-77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564" name="Text Box 393"/>
            <p:cNvSpPr txBox="1">
              <a:spLocks noChangeArrowheads="1"/>
            </p:cNvSpPr>
            <p:nvPr/>
          </p:nvSpPr>
          <p:spPr bwMode="auto">
            <a:xfrm>
              <a:off x="-3360" y="74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65" name="Text Box 394"/>
            <p:cNvSpPr txBox="1">
              <a:spLocks noChangeArrowheads="1"/>
            </p:cNvSpPr>
            <p:nvPr/>
          </p:nvSpPr>
          <p:spPr bwMode="auto">
            <a:xfrm>
              <a:off x="-3108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566" name="Line 395"/>
            <p:cNvSpPr>
              <a:spLocks noChangeShapeType="1"/>
            </p:cNvSpPr>
            <p:nvPr/>
          </p:nvSpPr>
          <p:spPr bwMode="auto">
            <a:xfrm>
              <a:off x="-2652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7" name="Text Box 396"/>
            <p:cNvSpPr txBox="1">
              <a:spLocks noChangeArrowheads="1"/>
            </p:cNvSpPr>
            <p:nvPr/>
          </p:nvSpPr>
          <p:spPr bwMode="auto">
            <a:xfrm>
              <a:off x="-2822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568" name="Line 397"/>
            <p:cNvSpPr>
              <a:spLocks noChangeShapeType="1"/>
            </p:cNvSpPr>
            <p:nvPr/>
          </p:nvSpPr>
          <p:spPr bwMode="auto">
            <a:xfrm>
              <a:off x="-2940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9" name="Line 398"/>
            <p:cNvSpPr>
              <a:spLocks noChangeShapeType="1"/>
            </p:cNvSpPr>
            <p:nvPr/>
          </p:nvSpPr>
          <p:spPr bwMode="auto">
            <a:xfrm>
              <a:off x="-2364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0" name="Text Box 399"/>
            <p:cNvSpPr txBox="1">
              <a:spLocks noChangeArrowheads="1"/>
            </p:cNvSpPr>
            <p:nvPr/>
          </p:nvSpPr>
          <p:spPr bwMode="auto">
            <a:xfrm>
              <a:off x="-2534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571" name="Line 400"/>
            <p:cNvSpPr>
              <a:spLocks noChangeShapeType="1"/>
            </p:cNvSpPr>
            <p:nvPr/>
          </p:nvSpPr>
          <p:spPr bwMode="auto">
            <a:xfrm>
              <a:off x="-2076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2" name="Text Box 401"/>
            <p:cNvSpPr txBox="1">
              <a:spLocks noChangeArrowheads="1"/>
            </p:cNvSpPr>
            <p:nvPr/>
          </p:nvSpPr>
          <p:spPr bwMode="auto">
            <a:xfrm>
              <a:off x="-2246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573" name="Line 402"/>
            <p:cNvSpPr>
              <a:spLocks noChangeShapeType="1"/>
            </p:cNvSpPr>
            <p:nvPr/>
          </p:nvSpPr>
          <p:spPr bwMode="auto">
            <a:xfrm>
              <a:off x="-1788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4" name="Text Box 403"/>
            <p:cNvSpPr txBox="1">
              <a:spLocks noChangeArrowheads="1"/>
            </p:cNvSpPr>
            <p:nvPr/>
          </p:nvSpPr>
          <p:spPr bwMode="auto">
            <a:xfrm>
              <a:off x="-1958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575" name="Line 404"/>
            <p:cNvSpPr>
              <a:spLocks noChangeShapeType="1"/>
            </p:cNvSpPr>
            <p:nvPr/>
          </p:nvSpPr>
          <p:spPr bwMode="auto">
            <a:xfrm>
              <a:off x="-1500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6" name="Text Box 405"/>
            <p:cNvSpPr txBox="1">
              <a:spLocks noChangeArrowheads="1"/>
            </p:cNvSpPr>
            <p:nvPr/>
          </p:nvSpPr>
          <p:spPr bwMode="auto">
            <a:xfrm>
              <a:off x="-1670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577" name="Line 406"/>
            <p:cNvSpPr>
              <a:spLocks noChangeShapeType="1"/>
            </p:cNvSpPr>
            <p:nvPr/>
          </p:nvSpPr>
          <p:spPr bwMode="auto">
            <a:xfrm>
              <a:off x="-1212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8" name="Text Box 407"/>
            <p:cNvSpPr txBox="1">
              <a:spLocks noChangeArrowheads="1"/>
            </p:cNvSpPr>
            <p:nvPr/>
          </p:nvSpPr>
          <p:spPr bwMode="auto">
            <a:xfrm>
              <a:off x="-1382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579" name="Line 408"/>
            <p:cNvSpPr>
              <a:spLocks noChangeShapeType="1"/>
            </p:cNvSpPr>
            <p:nvPr/>
          </p:nvSpPr>
          <p:spPr bwMode="auto">
            <a:xfrm>
              <a:off x="-924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0" name="Text Box 409"/>
            <p:cNvSpPr txBox="1">
              <a:spLocks noChangeArrowheads="1"/>
            </p:cNvSpPr>
            <p:nvPr/>
          </p:nvSpPr>
          <p:spPr bwMode="auto">
            <a:xfrm>
              <a:off x="-1094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581" name="Line 410"/>
            <p:cNvSpPr>
              <a:spLocks noChangeShapeType="1"/>
            </p:cNvSpPr>
            <p:nvPr/>
          </p:nvSpPr>
          <p:spPr bwMode="auto">
            <a:xfrm>
              <a:off x="-636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2" name="Text Box 411"/>
            <p:cNvSpPr txBox="1">
              <a:spLocks noChangeArrowheads="1"/>
            </p:cNvSpPr>
            <p:nvPr/>
          </p:nvSpPr>
          <p:spPr bwMode="auto">
            <a:xfrm>
              <a:off x="-806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583" name="Line 412"/>
            <p:cNvSpPr>
              <a:spLocks noChangeShapeType="1"/>
            </p:cNvSpPr>
            <p:nvPr/>
          </p:nvSpPr>
          <p:spPr bwMode="auto">
            <a:xfrm>
              <a:off x="-348" y="4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4" name="Text Box 413"/>
            <p:cNvSpPr txBox="1">
              <a:spLocks noChangeArrowheads="1"/>
            </p:cNvSpPr>
            <p:nvPr/>
          </p:nvSpPr>
          <p:spPr bwMode="auto">
            <a:xfrm>
              <a:off x="-518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sp>
        <p:nvSpPr>
          <p:cNvPr id="414" name="Rectangle 2"/>
          <p:cNvSpPr>
            <a:spLocks noChangeArrowheads="1"/>
          </p:cNvSpPr>
          <p:nvPr/>
        </p:nvSpPr>
        <p:spPr bwMode="auto">
          <a:xfrm>
            <a:off x="1687115" y="275778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41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400" y="43032"/>
            <a:ext cx="1874969" cy="1242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711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1350" y="1330424"/>
            <a:ext cx="7772400" cy="411480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ts val="3000"/>
              </a:lnSpc>
              <a:spcBef>
                <a:spcPct val="0"/>
              </a:spcBef>
              <a:buNone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función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sumaDos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que recibe un arreglo de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valores enteros y le suma un dos (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 a cada una de las localidades del arreglo.</a:t>
            </a:r>
          </a:p>
          <a:p>
            <a:pPr algn="just" eaLnBrk="1" hangingPunct="1">
              <a:lnSpc>
                <a:spcPct val="90000"/>
              </a:lnSpc>
            </a:pPr>
            <a:endParaRPr lang="es-ES_tradnl" sz="12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2" algn="just">
              <a:lnSpc>
                <a:spcPct val="90000"/>
              </a:lnSpc>
              <a:buFontTx/>
              <a:buNone/>
              <a:tabLst>
                <a:tab pos="1524000" algn="l"/>
              </a:tabLst>
            </a:pPr>
            <a:r>
              <a:rPr lang="es-ES_tradnl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sumaDos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(A):</a:t>
            </a:r>
          </a:p>
          <a:p>
            <a:pPr lvl="2" algn="just">
              <a:lnSpc>
                <a:spcPct val="90000"/>
              </a:lnSpc>
              <a:buNone/>
              <a:tabLst>
                <a:tab pos="1524000" algn="l"/>
              </a:tabLst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 in </a:t>
            </a:r>
            <a:r>
              <a:rPr lang="es-ES_tradnl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(A)):</a:t>
            </a:r>
          </a:p>
          <a:p>
            <a:pPr lvl="2" algn="just">
              <a:lnSpc>
                <a:spcPct val="90000"/>
              </a:lnSpc>
              <a:buFontTx/>
              <a:buNone/>
              <a:tabLst>
                <a:tab pos="1524000" algn="l"/>
              </a:tabLst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A[i] = A[i] +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s-ES_tradnl" sz="20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2" algn="just">
              <a:lnSpc>
                <a:spcPct val="90000"/>
              </a:lnSpc>
              <a:buFontTx/>
              <a:buNone/>
              <a:tabLst>
                <a:tab pos="1524000" algn="l"/>
              </a:tabLst>
            </a:pPr>
            <a:endParaRPr lang="es-ES_tradnl" sz="20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2" algn="just">
              <a:lnSpc>
                <a:spcPct val="90000"/>
              </a:lnSpc>
              <a:buFontTx/>
              <a:buNone/>
              <a:tabLst>
                <a:tab pos="1524000" algn="l"/>
              </a:tabLst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 = [0, 1, 2, 3, 4, 5, 6, 7, 8, 9]</a:t>
            </a:r>
          </a:p>
          <a:p>
            <a:pPr lvl="2" algn="just">
              <a:lnSpc>
                <a:spcPct val="90000"/>
              </a:lnSpc>
              <a:buFontTx/>
              <a:buNone/>
              <a:tabLst>
                <a:tab pos="1524000" algn="l"/>
              </a:tabLst>
            </a:pPr>
            <a:r>
              <a:rPr lang="es-ES_tradnl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sumaDos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(A)</a:t>
            </a:r>
          </a:p>
        </p:txBody>
      </p:sp>
      <p:grpSp>
        <p:nvGrpSpPr>
          <p:cNvPr id="206852" name="Group 4"/>
          <p:cNvGrpSpPr>
            <a:grpSpLocks/>
          </p:cNvGrpSpPr>
          <p:nvPr/>
        </p:nvGrpSpPr>
        <p:grpSpPr bwMode="auto">
          <a:xfrm>
            <a:off x="3354388" y="5466928"/>
            <a:ext cx="5013325" cy="900113"/>
            <a:chOff x="2458" y="3321"/>
            <a:chExt cx="3158" cy="567"/>
          </a:xfrm>
        </p:grpSpPr>
        <p:grpSp>
          <p:nvGrpSpPr>
            <p:cNvPr id="23944" name="Group 5"/>
            <p:cNvGrpSpPr>
              <a:grpSpLocks/>
            </p:cNvGrpSpPr>
            <p:nvPr/>
          </p:nvGrpSpPr>
          <p:grpSpPr bwMode="auto">
            <a:xfrm>
              <a:off x="2736" y="3336"/>
              <a:ext cx="2880" cy="288"/>
              <a:chOff x="2736" y="2688"/>
              <a:chExt cx="2880" cy="288"/>
            </a:xfrm>
          </p:grpSpPr>
          <p:sp>
            <p:nvSpPr>
              <p:cNvPr id="23956" name="Rectangle 6"/>
              <p:cNvSpPr>
                <a:spLocks noChangeArrowheads="1"/>
              </p:cNvSpPr>
              <p:nvPr/>
            </p:nvSpPr>
            <p:spPr bwMode="auto">
              <a:xfrm>
                <a:off x="273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57" name="Rectangle 7"/>
              <p:cNvSpPr>
                <a:spLocks noChangeArrowheads="1"/>
              </p:cNvSpPr>
              <p:nvPr/>
            </p:nvSpPr>
            <p:spPr bwMode="auto">
              <a:xfrm>
                <a:off x="302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58" name="Rectangle 8"/>
              <p:cNvSpPr>
                <a:spLocks noChangeArrowheads="1"/>
              </p:cNvSpPr>
              <p:nvPr/>
            </p:nvSpPr>
            <p:spPr bwMode="auto">
              <a:xfrm>
                <a:off x="331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59" name="Rectangle 9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0" name="Rectangle 10"/>
              <p:cNvSpPr>
                <a:spLocks noChangeArrowheads="1"/>
              </p:cNvSpPr>
              <p:nvPr/>
            </p:nvSpPr>
            <p:spPr bwMode="auto">
              <a:xfrm>
                <a:off x="388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1" name="Rectangle 11"/>
              <p:cNvSpPr>
                <a:spLocks noChangeArrowheads="1"/>
              </p:cNvSpPr>
              <p:nvPr/>
            </p:nvSpPr>
            <p:spPr bwMode="auto">
              <a:xfrm>
                <a:off x="417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2" name="Rectangle 12"/>
              <p:cNvSpPr>
                <a:spLocks noChangeArrowheads="1"/>
              </p:cNvSpPr>
              <p:nvPr/>
            </p:nvSpPr>
            <p:spPr bwMode="auto">
              <a:xfrm>
                <a:off x="446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3" name="Rectangle 13"/>
              <p:cNvSpPr>
                <a:spLocks noChangeArrowheads="1"/>
              </p:cNvSpPr>
              <p:nvPr/>
            </p:nvSpPr>
            <p:spPr bwMode="auto">
              <a:xfrm>
                <a:off x="532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4" name="Rectangle 14"/>
              <p:cNvSpPr>
                <a:spLocks noChangeArrowheads="1"/>
              </p:cNvSpPr>
              <p:nvPr/>
            </p:nvSpPr>
            <p:spPr bwMode="auto">
              <a:xfrm>
                <a:off x="475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5" name="Rectangle 15"/>
              <p:cNvSpPr>
                <a:spLocks noChangeArrowheads="1"/>
              </p:cNvSpPr>
              <p:nvPr/>
            </p:nvSpPr>
            <p:spPr bwMode="auto">
              <a:xfrm>
                <a:off x="504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sp>
          <p:nvSpPr>
            <p:cNvPr id="23945" name="Rectangle 16"/>
            <p:cNvSpPr>
              <a:spLocks noChangeArrowheads="1"/>
            </p:cNvSpPr>
            <p:nvPr/>
          </p:nvSpPr>
          <p:spPr bwMode="auto">
            <a:xfrm>
              <a:off x="273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946" name="Rectangle 17"/>
            <p:cNvSpPr>
              <a:spLocks noChangeArrowheads="1"/>
            </p:cNvSpPr>
            <p:nvPr/>
          </p:nvSpPr>
          <p:spPr bwMode="auto">
            <a:xfrm>
              <a:off x="302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947" name="Rectangle 18"/>
            <p:cNvSpPr>
              <a:spLocks noChangeArrowheads="1"/>
            </p:cNvSpPr>
            <p:nvPr/>
          </p:nvSpPr>
          <p:spPr bwMode="auto">
            <a:xfrm>
              <a:off x="331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948" name="Rectangle 19"/>
            <p:cNvSpPr>
              <a:spLocks noChangeArrowheads="1"/>
            </p:cNvSpPr>
            <p:nvPr/>
          </p:nvSpPr>
          <p:spPr bwMode="auto">
            <a:xfrm>
              <a:off x="360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949" name="Rectangle 20"/>
            <p:cNvSpPr>
              <a:spLocks noChangeArrowheads="1"/>
            </p:cNvSpPr>
            <p:nvPr/>
          </p:nvSpPr>
          <p:spPr bwMode="auto">
            <a:xfrm>
              <a:off x="388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950" name="Rectangle 21"/>
            <p:cNvSpPr>
              <a:spLocks noChangeArrowheads="1"/>
            </p:cNvSpPr>
            <p:nvPr/>
          </p:nvSpPr>
          <p:spPr bwMode="auto">
            <a:xfrm>
              <a:off x="417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951" name="Rectangle 22"/>
            <p:cNvSpPr>
              <a:spLocks noChangeArrowheads="1"/>
            </p:cNvSpPr>
            <p:nvPr/>
          </p:nvSpPr>
          <p:spPr bwMode="auto">
            <a:xfrm>
              <a:off x="446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952" name="Rectangle 23"/>
            <p:cNvSpPr>
              <a:spLocks noChangeArrowheads="1"/>
            </p:cNvSpPr>
            <p:nvPr/>
          </p:nvSpPr>
          <p:spPr bwMode="auto">
            <a:xfrm>
              <a:off x="532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953" name="Rectangle 24"/>
            <p:cNvSpPr>
              <a:spLocks noChangeArrowheads="1"/>
            </p:cNvSpPr>
            <p:nvPr/>
          </p:nvSpPr>
          <p:spPr bwMode="auto">
            <a:xfrm>
              <a:off x="475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954" name="Rectangle 25"/>
            <p:cNvSpPr>
              <a:spLocks noChangeArrowheads="1"/>
            </p:cNvSpPr>
            <p:nvPr/>
          </p:nvSpPr>
          <p:spPr bwMode="auto">
            <a:xfrm>
              <a:off x="504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955" name="Text Box 26"/>
            <p:cNvSpPr txBox="1">
              <a:spLocks noChangeArrowheads="1"/>
            </p:cNvSpPr>
            <p:nvPr/>
          </p:nvSpPr>
          <p:spPr bwMode="auto">
            <a:xfrm>
              <a:off x="2458" y="332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</p:grpSp>
      <p:grpSp>
        <p:nvGrpSpPr>
          <p:cNvPr id="206875" name="Group 27"/>
          <p:cNvGrpSpPr>
            <a:grpSpLocks/>
          </p:cNvGrpSpPr>
          <p:nvPr/>
        </p:nvGrpSpPr>
        <p:grpSpPr bwMode="auto">
          <a:xfrm>
            <a:off x="3354388" y="4514428"/>
            <a:ext cx="5013325" cy="1847850"/>
            <a:chOff x="-1488" y="2736"/>
            <a:chExt cx="3158" cy="1164"/>
          </a:xfrm>
        </p:grpSpPr>
        <p:sp>
          <p:nvSpPr>
            <p:cNvPr id="23921" name="Rectangle 28"/>
            <p:cNvSpPr>
              <a:spLocks noChangeArrowheads="1"/>
            </p:cNvSpPr>
            <p:nvPr/>
          </p:nvSpPr>
          <p:spPr bwMode="auto">
            <a:xfrm>
              <a:off x="-121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922" name="Rectangle 29"/>
            <p:cNvSpPr>
              <a:spLocks noChangeArrowheads="1"/>
            </p:cNvSpPr>
            <p:nvPr/>
          </p:nvSpPr>
          <p:spPr bwMode="auto">
            <a:xfrm>
              <a:off x="-92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3" name="Rectangle 30"/>
            <p:cNvSpPr>
              <a:spLocks noChangeArrowheads="1"/>
            </p:cNvSpPr>
            <p:nvPr/>
          </p:nvSpPr>
          <p:spPr bwMode="auto">
            <a:xfrm>
              <a:off x="-63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4" name="Rectangle 31"/>
            <p:cNvSpPr>
              <a:spLocks noChangeArrowheads="1"/>
            </p:cNvSpPr>
            <p:nvPr/>
          </p:nvSpPr>
          <p:spPr bwMode="auto">
            <a:xfrm>
              <a:off x="-34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5" name="Rectangle 32"/>
            <p:cNvSpPr>
              <a:spLocks noChangeArrowheads="1"/>
            </p:cNvSpPr>
            <p:nvPr/>
          </p:nvSpPr>
          <p:spPr bwMode="auto">
            <a:xfrm>
              <a:off x="-5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6" name="Rectangle 33"/>
            <p:cNvSpPr>
              <a:spLocks noChangeArrowheads="1"/>
            </p:cNvSpPr>
            <p:nvPr/>
          </p:nvSpPr>
          <p:spPr bwMode="auto">
            <a:xfrm>
              <a:off x="23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7" name="Rectangle 34"/>
            <p:cNvSpPr>
              <a:spLocks noChangeArrowheads="1"/>
            </p:cNvSpPr>
            <p:nvPr/>
          </p:nvSpPr>
          <p:spPr bwMode="auto">
            <a:xfrm>
              <a:off x="51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8" name="Rectangle 35"/>
            <p:cNvSpPr>
              <a:spLocks noChangeArrowheads="1"/>
            </p:cNvSpPr>
            <p:nvPr/>
          </p:nvSpPr>
          <p:spPr bwMode="auto">
            <a:xfrm>
              <a:off x="138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9" name="Rectangle 36"/>
            <p:cNvSpPr>
              <a:spLocks noChangeArrowheads="1"/>
            </p:cNvSpPr>
            <p:nvPr/>
          </p:nvSpPr>
          <p:spPr bwMode="auto">
            <a:xfrm>
              <a:off x="80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30" name="Rectangle 37"/>
            <p:cNvSpPr>
              <a:spLocks noChangeArrowheads="1"/>
            </p:cNvSpPr>
            <p:nvPr/>
          </p:nvSpPr>
          <p:spPr bwMode="auto">
            <a:xfrm>
              <a:off x="109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31" name="Rectangle 38"/>
            <p:cNvSpPr>
              <a:spLocks noChangeArrowheads="1"/>
            </p:cNvSpPr>
            <p:nvPr/>
          </p:nvSpPr>
          <p:spPr bwMode="auto">
            <a:xfrm>
              <a:off x="-121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932" name="Rectangle 39"/>
            <p:cNvSpPr>
              <a:spLocks noChangeArrowheads="1"/>
            </p:cNvSpPr>
            <p:nvPr/>
          </p:nvSpPr>
          <p:spPr bwMode="auto">
            <a:xfrm>
              <a:off x="-92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933" name="Rectangle 40"/>
            <p:cNvSpPr>
              <a:spLocks noChangeArrowheads="1"/>
            </p:cNvSpPr>
            <p:nvPr/>
          </p:nvSpPr>
          <p:spPr bwMode="auto">
            <a:xfrm>
              <a:off x="-63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934" name="Rectangle 41"/>
            <p:cNvSpPr>
              <a:spLocks noChangeArrowheads="1"/>
            </p:cNvSpPr>
            <p:nvPr/>
          </p:nvSpPr>
          <p:spPr bwMode="auto">
            <a:xfrm>
              <a:off x="-34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935" name="Rectangle 42"/>
            <p:cNvSpPr>
              <a:spLocks noChangeArrowheads="1"/>
            </p:cNvSpPr>
            <p:nvPr/>
          </p:nvSpPr>
          <p:spPr bwMode="auto">
            <a:xfrm>
              <a:off x="-5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936" name="Rectangle 43"/>
            <p:cNvSpPr>
              <a:spLocks noChangeArrowheads="1"/>
            </p:cNvSpPr>
            <p:nvPr/>
          </p:nvSpPr>
          <p:spPr bwMode="auto">
            <a:xfrm>
              <a:off x="23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937" name="Rectangle 44"/>
            <p:cNvSpPr>
              <a:spLocks noChangeArrowheads="1"/>
            </p:cNvSpPr>
            <p:nvPr/>
          </p:nvSpPr>
          <p:spPr bwMode="auto">
            <a:xfrm>
              <a:off x="51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938" name="Rectangle 45"/>
            <p:cNvSpPr>
              <a:spLocks noChangeArrowheads="1"/>
            </p:cNvSpPr>
            <p:nvPr/>
          </p:nvSpPr>
          <p:spPr bwMode="auto">
            <a:xfrm>
              <a:off x="138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939" name="Rectangle 46"/>
            <p:cNvSpPr>
              <a:spLocks noChangeArrowheads="1"/>
            </p:cNvSpPr>
            <p:nvPr/>
          </p:nvSpPr>
          <p:spPr bwMode="auto">
            <a:xfrm>
              <a:off x="80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940" name="Rectangle 47"/>
            <p:cNvSpPr>
              <a:spLocks noChangeArrowheads="1"/>
            </p:cNvSpPr>
            <p:nvPr/>
          </p:nvSpPr>
          <p:spPr bwMode="auto">
            <a:xfrm>
              <a:off x="109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941" name="Text Box 48"/>
            <p:cNvSpPr txBox="1">
              <a:spLocks noChangeArrowheads="1"/>
            </p:cNvSpPr>
            <p:nvPr/>
          </p:nvSpPr>
          <p:spPr bwMode="auto">
            <a:xfrm>
              <a:off x="-1488" y="333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942" name="Line 49"/>
            <p:cNvSpPr>
              <a:spLocks noChangeShapeType="1"/>
            </p:cNvSpPr>
            <p:nvPr/>
          </p:nvSpPr>
          <p:spPr bwMode="auto">
            <a:xfrm>
              <a:off x="-1066" y="298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43" name="Text Box 50"/>
            <p:cNvSpPr txBox="1">
              <a:spLocks noChangeArrowheads="1"/>
            </p:cNvSpPr>
            <p:nvPr/>
          </p:nvSpPr>
          <p:spPr bwMode="auto">
            <a:xfrm>
              <a:off x="-1236" y="273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i=0</a:t>
              </a:r>
            </a:p>
          </p:txBody>
        </p:sp>
      </p:grpSp>
      <p:sp>
        <p:nvSpPr>
          <p:cNvPr id="23558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grpSp>
        <p:nvGrpSpPr>
          <p:cNvPr id="206900" name="Group 52"/>
          <p:cNvGrpSpPr>
            <a:grpSpLocks/>
          </p:cNvGrpSpPr>
          <p:nvPr/>
        </p:nvGrpSpPr>
        <p:grpSpPr bwMode="auto">
          <a:xfrm>
            <a:off x="3354388" y="4514428"/>
            <a:ext cx="5013325" cy="1847850"/>
            <a:chOff x="-1248" y="1056"/>
            <a:chExt cx="3158" cy="1164"/>
          </a:xfrm>
        </p:grpSpPr>
        <p:sp>
          <p:nvSpPr>
            <p:cNvPr id="23896" name="Rectangle 53"/>
            <p:cNvSpPr>
              <a:spLocks noChangeArrowheads="1"/>
            </p:cNvSpPr>
            <p:nvPr/>
          </p:nvSpPr>
          <p:spPr bwMode="auto">
            <a:xfrm>
              <a:off x="-9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897" name="Rectangle 54"/>
            <p:cNvSpPr>
              <a:spLocks noChangeArrowheads="1"/>
            </p:cNvSpPr>
            <p:nvPr/>
          </p:nvSpPr>
          <p:spPr bwMode="auto">
            <a:xfrm>
              <a:off x="-6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98" name="Rectangle 55"/>
            <p:cNvSpPr>
              <a:spLocks noChangeArrowheads="1"/>
            </p:cNvSpPr>
            <p:nvPr/>
          </p:nvSpPr>
          <p:spPr bwMode="auto">
            <a:xfrm>
              <a:off x="-39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9" name="Rectangle 56"/>
            <p:cNvSpPr>
              <a:spLocks noChangeArrowheads="1"/>
            </p:cNvSpPr>
            <p:nvPr/>
          </p:nvSpPr>
          <p:spPr bwMode="auto">
            <a:xfrm>
              <a:off x="-10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0" name="Rectangle 57"/>
            <p:cNvSpPr>
              <a:spLocks noChangeArrowheads="1"/>
            </p:cNvSpPr>
            <p:nvPr/>
          </p:nvSpPr>
          <p:spPr bwMode="auto">
            <a:xfrm>
              <a:off x="1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1" name="Rectangle 58"/>
            <p:cNvSpPr>
              <a:spLocks noChangeArrowheads="1"/>
            </p:cNvSpPr>
            <p:nvPr/>
          </p:nvSpPr>
          <p:spPr bwMode="auto">
            <a:xfrm>
              <a:off x="4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2" name="Rectangle 59"/>
            <p:cNvSpPr>
              <a:spLocks noChangeArrowheads="1"/>
            </p:cNvSpPr>
            <p:nvPr/>
          </p:nvSpPr>
          <p:spPr bwMode="auto">
            <a:xfrm>
              <a:off x="758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3" name="Rectangle 60"/>
            <p:cNvSpPr>
              <a:spLocks noChangeArrowheads="1"/>
            </p:cNvSpPr>
            <p:nvPr/>
          </p:nvSpPr>
          <p:spPr bwMode="auto">
            <a:xfrm>
              <a:off x="162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4" name="Rectangle 61"/>
            <p:cNvSpPr>
              <a:spLocks noChangeArrowheads="1"/>
            </p:cNvSpPr>
            <p:nvPr/>
          </p:nvSpPr>
          <p:spPr bwMode="auto">
            <a:xfrm>
              <a:off x="104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5" name="Rectangle 62"/>
            <p:cNvSpPr>
              <a:spLocks noChangeArrowheads="1"/>
            </p:cNvSpPr>
            <p:nvPr/>
          </p:nvSpPr>
          <p:spPr bwMode="auto">
            <a:xfrm>
              <a:off x="133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6" name="Rectangle 63"/>
            <p:cNvSpPr>
              <a:spLocks noChangeArrowheads="1"/>
            </p:cNvSpPr>
            <p:nvPr/>
          </p:nvSpPr>
          <p:spPr bwMode="auto">
            <a:xfrm>
              <a:off x="-9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  <a:endParaRPr lang="es-ES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907" name="Rectangle 64"/>
            <p:cNvSpPr>
              <a:spLocks noChangeArrowheads="1"/>
            </p:cNvSpPr>
            <p:nvPr/>
          </p:nvSpPr>
          <p:spPr bwMode="auto">
            <a:xfrm>
              <a:off x="-6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908" name="Rectangle 65"/>
            <p:cNvSpPr>
              <a:spLocks noChangeArrowheads="1"/>
            </p:cNvSpPr>
            <p:nvPr/>
          </p:nvSpPr>
          <p:spPr bwMode="auto">
            <a:xfrm>
              <a:off x="-39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  <a:endParaRPr lang="es-ES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909" name="Rectangle 66"/>
            <p:cNvSpPr>
              <a:spLocks noChangeArrowheads="1"/>
            </p:cNvSpPr>
            <p:nvPr/>
          </p:nvSpPr>
          <p:spPr bwMode="auto">
            <a:xfrm>
              <a:off x="-10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910" name="Rectangle 67"/>
            <p:cNvSpPr>
              <a:spLocks noChangeArrowheads="1"/>
            </p:cNvSpPr>
            <p:nvPr/>
          </p:nvSpPr>
          <p:spPr bwMode="auto">
            <a:xfrm>
              <a:off x="1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911" name="Rectangle 68"/>
            <p:cNvSpPr>
              <a:spLocks noChangeArrowheads="1"/>
            </p:cNvSpPr>
            <p:nvPr/>
          </p:nvSpPr>
          <p:spPr bwMode="auto">
            <a:xfrm>
              <a:off x="4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912" name="Rectangle 69"/>
            <p:cNvSpPr>
              <a:spLocks noChangeArrowheads="1"/>
            </p:cNvSpPr>
            <p:nvPr/>
          </p:nvSpPr>
          <p:spPr bwMode="auto">
            <a:xfrm>
              <a:off x="758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913" name="Rectangle 70"/>
            <p:cNvSpPr>
              <a:spLocks noChangeArrowheads="1"/>
            </p:cNvSpPr>
            <p:nvPr/>
          </p:nvSpPr>
          <p:spPr bwMode="auto">
            <a:xfrm>
              <a:off x="162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914" name="Rectangle 71"/>
            <p:cNvSpPr>
              <a:spLocks noChangeArrowheads="1"/>
            </p:cNvSpPr>
            <p:nvPr/>
          </p:nvSpPr>
          <p:spPr bwMode="auto">
            <a:xfrm>
              <a:off x="104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  <a:endParaRPr lang="es-ES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915" name="Rectangle 72"/>
            <p:cNvSpPr>
              <a:spLocks noChangeArrowheads="1"/>
            </p:cNvSpPr>
            <p:nvPr/>
          </p:nvSpPr>
          <p:spPr bwMode="auto">
            <a:xfrm>
              <a:off x="133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916" name="Text Box 73"/>
            <p:cNvSpPr txBox="1">
              <a:spLocks noChangeArrowheads="1"/>
            </p:cNvSpPr>
            <p:nvPr/>
          </p:nvSpPr>
          <p:spPr bwMode="auto">
            <a:xfrm>
              <a:off x="-1248" y="165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917" name="Text Box 74"/>
            <p:cNvSpPr txBox="1">
              <a:spLocks noChangeArrowheads="1"/>
            </p:cNvSpPr>
            <p:nvPr/>
          </p:nvSpPr>
          <p:spPr bwMode="auto">
            <a:xfrm>
              <a:off x="-996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918" name="Line 75"/>
            <p:cNvSpPr>
              <a:spLocks noChangeShapeType="1"/>
            </p:cNvSpPr>
            <p:nvPr/>
          </p:nvSpPr>
          <p:spPr bwMode="auto">
            <a:xfrm>
              <a:off x="-540" y="13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19" name="Text Box 76"/>
            <p:cNvSpPr txBox="1">
              <a:spLocks noChangeArrowheads="1"/>
            </p:cNvSpPr>
            <p:nvPr/>
          </p:nvSpPr>
          <p:spPr bwMode="auto">
            <a:xfrm>
              <a:off x="-710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920" name="Line 77"/>
            <p:cNvSpPr>
              <a:spLocks noChangeShapeType="1"/>
            </p:cNvSpPr>
            <p:nvPr/>
          </p:nvSpPr>
          <p:spPr bwMode="auto">
            <a:xfrm>
              <a:off x="-828" y="13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</p:grpSp>
      <p:grpSp>
        <p:nvGrpSpPr>
          <p:cNvPr id="206926" name="Group 78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504" y="2640"/>
            <a:chExt cx="3216" cy="1164"/>
          </a:xfrm>
        </p:grpSpPr>
        <p:sp>
          <p:nvSpPr>
            <p:cNvPr id="23855" name="Rectangle 79"/>
            <p:cNvSpPr>
              <a:spLocks noChangeArrowheads="1"/>
            </p:cNvSpPr>
            <p:nvPr/>
          </p:nvSpPr>
          <p:spPr bwMode="auto">
            <a:xfrm>
              <a:off x="-322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56" name="Rectangle 80"/>
            <p:cNvSpPr>
              <a:spLocks noChangeArrowheads="1"/>
            </p:cNvSpPr>
            <p:nvPr/>
          </p:nvSpPr>
          <p:spPr bwMode="auto">
            <a:xfrm>
              <a:off x="-293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57" name="Rectangle 81"/>
            <p:cNvSpPr>
              <a:spLocks noChangeArrowheads="1"/>
            </p:cNvSpPr>
            <p:nvPr/>
          </p:nvSpPr>
          <p:spPr bwMode="auto">
            <a:xfrm>
              <a:off x="-265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58" name="Rectangle 82"/>
            <p:cNvSpPr>
              <a:spLocks noChangeArrowheads="1"/>
            </p:cNvSpPr>
            <p:nvPr/>
          </p:nvSpPr>
          <p:spPr bwMode="auto">
            <a:xfrm>
              <a:off x="-236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9" name="Rectangle 83"/>
            <p:cNvSpPr>
              <a:spLocks noChangeArrowheads="1"/>
            </p:cNvSpPr>
            <p:nvPr/>
          </p:nvSpPr>
          <p:spPr bwMode="auto">
            <a:xfrm>
              <a:off x="-207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0" name="Rectangle 84"/>
            <p:cNvSpPr>
              <a:spLocks noChangeArrowheads="1"/>
            </p:cNvSpPr>
            <p:nvPr/>
          </p:nvSpPr>
          <p:spPr bwMode="auto">
            <a:xfrm>
              <a:off x="-178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1" name="Rectangle 85"/>
            <p:cNvSpPr>
              <a:spLocks noChangeArrowheads="1"/>
            </p:cNvSpPr>
            <p:nvPr/>
          </p:nvSpPr>
          <p:spPr bwMode="auto">
            <a:xfrm>
              <a:off x="-149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2" name="Rectangle 86"/>
            <p:cNvSpPr>
              <a:spLocks noChangeArrowheads="1"/>
            </p:cNvSpPr>
            <p:nvPr/>
          </p:nvSpPr>
          <p:spPr bwMode="auto">
            <a:xfrm>
              <a:off x="-63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3" name="Rectangle 87"/>
            <p:cNvSpPr>
              <a:spLocks noChangeArrowheads="1"/>
            </p:cNvSpPr>
            <p:nvPr/>
          </p:nvSpPr>
          <p:spPr bwMode="auto">
            <a:xfrm>
              <a:off x="-121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4" name="Rectangle 88"/>
            <p:cNvSpPr>
              <a:spLocks noChangeArrowheads="1"/>
            </p:cNvSpPr>
            <p:nvPr/>
          </p:nvSpPr>
          <p:spPr bwMode="auto">
            <a:xfrm>
              <a:off x="-92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5" name="Rectangle 89"/>
            <p:cNvSpPr>
              <a:spLocks noChangeArrowheads="1"/>
            </p:cNvSpPr>
            <p:nvPr/>
          </p:nvSpPr>
          <p:spPr bwMode="auto">
            <a:xfrm>
              <a:off x="-322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866" name="Rectangle 90"/>
            <p:cNvSpPr>
              <a:spLocks noChangeArrowheads="1"/>
            </p:cNvSpPr>
            <p:nvPr/>
          </p:nvSpPr>
          <p:spPr bwMode="auto">
            <a:xfrm>
              <a:off x="-293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867" name="Rectangle 91"/>
            <p:cNvSpPr>
              <a:spLocks noChangeArrowheads="1"/>
            </p:cNvSpPr>
            <p:nvPr/>
          </p:nvSpPr>
          <p:spPr bwMode="auto">
            <a:xfrm>
              <a:off x="-265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868" name="Rectangle 92"/>
            <p:cNvSpPr>
              <a:spLocks noChangeArrowheads="1"/>
            </p:cNvSpPr>
            <p:nvPr/>
          </p:nvSpPr>
          <p:spPr bwMode="auto">
            <a:xfrm>
              <a:off x="-236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869" name="Rectangle 93"/>
            <p:cNvSpPr>
              <a:spLocks noChangeArrowheads="1"/>
            </p:cNvSpPr>
            <p:nvPr/>
          </p:nvSpPr>
          <p:spPr bwMode="auto">
            <a:xfrm>
              <a:off x="-207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870" name="Rectangle 94"/>
            <p:cNvSpPr>
              <a:spLocks noChangeArrowheads="1"/>
            </p:cNvSpPr>
            <p:nvPr/>
          </p:nvSpPr>
          <p:spPr bwMode="auto">
            <a:xfrm>
              <a:off x="-178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871" name="Rectangle 95"/>
            <p:cNvSpPr>
              <a:spLocks noChangeArrowheads="1"/>
            </p:cNvSpPr>
            <p:nvPr/>
          </p:nvSpPr>
          <p:spPr bwMode="auto">
            <a:xfrm>
              <a:off x="-149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872" name="Rectangle 96"/>
            <p:cNvSpPr>
              <a:spLocks noChangeArrowheads="1"/>
            </p:cNvSpPr>
            <p:nvPr/>
          </p:nvSpPr>
          <p:spPr bwMode="auto">
            <a:xfrm>
              <a:off x="-63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873" name="Rectangle 97"/>
            <p:cNvSpPr>
              <a:spLocks noChangeArrowheads="1"/>
            </p:cNvSpPr>
            <p:nvPr/>
          </p:nvSpPr>
          <p:spPr bwMode="auto">
            <a:xfrm>
              <a:off x="-121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874" name="Rectangle 98"/>
            <p:cNvSpPr>
              <a:spLocks noChangeArrowheads="1"/>
            </p:cNvSpPr>
            <p:nvPr/>
          </p:nvSpPr>
          <p:spPr bwMode="auto">
            <a:xfrm>
              <a:off x="-92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875" name="Text Box 99"/>
            <p:cNvSpPr txBox="1">
              <a:spLocks noChangeArrowheads="1"/>
            </p:cNvSpPr>
            <p:nvPr/>
          </p:nvSpPr>
          <p:spPr bwMode="auto">
            <a:xfrm>
              <a:off x="-3504" y="323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76" name="Text Box 100"/>
            <p:cNvSpPr txBox="1">
              <a:spLocks noChangeArrowheads="1"/>
            </p:cNvSpPr>
            <p:nvPr/>
          </p:nvSpPr>
          <p:spPr bwMode="auto">
            <a:xfrm>
              <a:off x="-3252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877" name="Line 101"/>
            <p:cNvSpPr>
              <a:spLocks noChangeShapeType="1"/>
            </p:cNvSpPr>
            <p:nvPr/>
          </p:nvSpPr>
          <p:spPr bwMode="auto">
            <a:xfrm>
              <a:off x="-2796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78" name="Text Box 102"/>
            <p:cNvSpPr txBox="1">
              <a:spLocks noChangeArrowheads="1"/>
            </p:cNvSpPr>
            <p:nvPr/>
          </p:nvSpPr>
          <p:spPr bwMode="auto">
            <a:xfrm>
              <a:off x="-2966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879" name="Line 103"/>
            <p:cNvSpPr>
              <a:spLocks noChangeShapeType="1"/>
            </p:cNvSpPr>
            <p:nvPr/>
          </p:nvSpPr>
          <p:spPr bwMode="auto">
            <a:xfrm>
              <a:off x="-3084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0" name="Line 104"/>
            <p:cNvSpPr>
              <a:spLocks noChangeShapeType="1"/>
            </p:cNvSpPr>
            <p:nvPr/>
          </p:nvSpPr>
          <p:spPr bwMode="auto">
            <a:xfrm>
              <a:off x="-2508" y="2892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1" name="Text Box 105"/>
            <p:cNvSpPr txBox="1">
              <a:spLocks noChangeArrowheads="1"/>
            </p:cNvSpPr>
            <p:nvPr/>
          </p:nvSpPr>
          <p:spPr bwMode="auto">
            <a:xfrm>
              <a:off x="-2678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882" name="Line 106"/>
            <p:cNvSpPr>
              <a:spLocks noChangeShapeType="1"/>
            </p:cNvSpPr>
            <p:nvPr/>
          </p:nvSpPr>
          <p:spPr bwMode="auto">
            <a:xfrm>
              <a:off x="-2220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3" name="Text Box 107"/>
            <p:cNvSpPr txBox="1">
              <a:spLocks noChangeArrowheads="1"/>
            </p:cNvSpPr>
            <p:nvPr/>
          </p:nvSpPr>
          <p:spPr bwMode="auto">
            <a:xfrm>
              <a:off x="-2390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884" name="Line 108"/>
            <p:cNvSpPr>
              <a:spLocks noChangeShapeType="1"/>
            </p:cNvSpPr>
            <p:nvPr/>
          </p:nvSpPr>
          <p:spPr bwMode="auto">
            <a:xfrm>
              <a:off x="-1932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5" name="Text Box 109"/>
            <p:cNvSpPr txBox="1">
              <a:spLocks noChangeArrowheads="1"/>
            </p:cNvSpPr>
            <p:nvPr/>
          </p:nvSpPr>
          <p:spPr bwMode="auto">
            <a:xfrm>
              <a:off x="-2102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886" name="Line 110"/>
            <p:cNvSpPr>
              <a:spLocks noChangeShapeType="1"/>
            </p:cNvSpPr>
            <p:nvPr/>
          </p:nvSpPr>
          <p:spPr bwMode="auto">
            <a:xfrm>
              <a:off x="-1644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7" name="Text Box 111"/>
            <p:cNvSpPr txBox="1">
              <a:spLocks noChangeArrowheads="1"/>
            </p:cNvSpPr>
            <p:nvPr/>
          </p:nvSpPr>
          <p:spPr bwMode="auto">
            <a:xfrm>
              <a:off x="-1814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888" name="Line 112"/>
            <p:cNvSpPr>
              <a:spLocks noChangeShapeType="1"/>
            </p:cNvSpPr>
            <p:nvPr/>
          </p:nvSpPr>
          <p:spPr bwMode="auto">
            <a:xfrm>
              <a:off x="-1356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9" name="Text Box 113"/>
            <p:cNvSpPr txBox="1">
              <a:spLocks noChangeArrowheads="1"/>
            </p:cNvSpPr>
            <p:nvPr/>
          </p:nvSpPr>
          <p:spPr bwMode="auto">
            <a:xfrm>
              <a:off x="-1526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890" name="Line 114"/>
            <p:cNvSpPr>
              <a:spLocks noChangeShapeType="1"/>
            </p:cNvSpPr>
            <p:nvPr/>
          </p:nvSpPr>
          <p:spPr bwMode="auto">
            <a:xfrm>
              <a:off x="-1068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1" name="Text Box 115"/>
            <p:cNvSpPr txBox="1">
              <a:spLocks noChangeArrowheads="1"/>
            </p:cNvSpPr>
            <p:nvPr/>
          </p:nvSpPr>
          <p:spPr bwMode="auto">
            <a:xfrm>
              <a:off x="-1238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892" name="Line 116"/>
            <p:cNvSpPr>
              <a:spLocks noChangeShapeType="1"/>
            </p:cNvSpPr>
            <p:nvPr/>
          </p:nvSpPr>
          <p:spPr bwMode="auto">
            <a:xfrm>
              <a:off x="-780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3" name="Text Box 117"/>
            <p:cNvSpPr txBox="1">
              <a:spLocks noChangeArrowheads="1"/>
            </p:cNvSpPr>
            <p:nvPr/>
          </p:nvSpPr>
          <p:spPr bwMode="auto">
            <a:xfrm>
              <a:off x="-950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894" name="Line 118"/>
            <p:cNvSpPr>
              <a:spLocks noChangeShapeType="1"/>
            </p:cNvSpPr>
            <p:nvPr/>
          </p:nvSpPr>
          <p:spPr bwMode="auto">
            <a:xfrm>
              <a:off x="-492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5" name="Text Box 119"/>
            <p:cNvSpPr txBox="1">
              <a:spLocks noChangeArrowheads="1"/>
            </p:cNvSpPr>
            <p:nvPr/>
          </p:nvSpPr>
          <p:spPr bwMode="auto">
            <a:xfrm>
              <a:off x="-662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968" name="Group 120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2592"/>
            <a:chExt cx="3216" cy="1164"/>
          </a:xfrm>
        </p:grpSpPr>
        <p:sp>
          <p:nvSpPr>
            <p:cNvPr id="23814" name="Rectangle 121"/>
            <p:cNvSpPr>
              <a:spLocks noChangeArrowheads="1"/>
            </p:cNvSpPr>
            <p:nvPr/>
          </p:nvSpPr>
          <p:spPr bwMode="auto">
            <a:xfrm>
              <a:off x="-293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5" name="Rectangle 122"/>
            <p:cNvSpPr>
              <a:spLocks noChangeArrowheads="1"/>
            </p:cNvSpPr>
            <p:nvPr/>
          </p:nvSpPr>
          <p:spPr bwMode="auto">
            <a:xfrm>
              <a:off x="-265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6" name="Rectangle 123"/>
            <p:cNvSpPr>
              <a:spLocks noChangeArrowheads="1"/>
            </p:cNvSpPr>
            <p:nvPr/>
          </p:nvSpPr>
          <p:spPr bwMode="auto">
            <a:xfrm>
              <a:off x="-236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7" name="Rectangle 124"/>
            <p:cNvSpPr>
              <a:spLocks noChangeArrowheads="1"/>
            </p:cNvSpPr>
            <p:nvPr/>
          </p:nvSpPr>
          <p:spPr bwMode="auto">
            <a:xfrm>
              <a:off x="-207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8" name="Rectangle 125"/>
            <p:cNvSpPr>
              <a:spLocks noChangeArrowheads="1"/>
            </p:cNvSpPr>
            <p:nvPr/>
          </p:nvSpPr>
          <p:spPr bwMode="auto">
            <a:xfrm>
              <a:off x="-178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19" name="Rectangle 126"/>
            <p:cNvSpPr>
              <a:spLocks noChangeArrowheads="1"/>
            </p:cNvSpPr>
            <p:nvPr/>
          </p:nvSpPr>
          <p:spPr bwMode="auto">
            <a:xfrm>
              <a:off x="-149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0" name="Rectangle 127"/>
            <p:cNvSpPr>
              <a:spLocks noChangeArrowheads="1"/>
            </p:cNvSpPr>
            <p:nvPr/>
          </p:nvSpPr>
          <p:spPr bwMode="auto">
            <a:xfrm>
              <a:off x="-121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1" name="Rectangle 128"/>
            <p:cNvSpPr>
              <a:spLocks noChangeArrowheads="1"/>
            </p:cNvSpPr>
            <p:nvPr/>
          </p:nvSpPr>
          <p:spPr bwMode="auto">
            <a:xfrm>
              <a:off x="-34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2" name="Rectangle 129"/>
            <p:cNvSpPr>
              <a:spLocks noChangeArrowheads="1"/>
            </p:cNvSpPr>
            <p:nvPr/>
          </p:nvSpPr>
          <p:spPr bwMode="auto">
            <a:xfrm>
              <a:off x="-92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3" name="Rectangle 130"/>
            <p:cNvSpPr>
              <a:spLocks noChangeArrowheads="1"/>
            </p:cNvSpPr>
            <p:nvPr/>
          </p:nvSpPr>
          <p:spPr bwMode="auto">
            <a:xfrm>
              <a:off x="-63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4" name="Rectangle 131"/>
            <p:cNvSpPr>
              <a:spLocks noChangeArrowheads="1"/>
            </p:cNvSpPr>
            <p:nvPr/>
          </p:nvSpPr>
          <p:spPr bwMode="auto">
            <a:xfrm>
              <a:off x="-293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825" name="Rectangle 132"/>
            <p:cNvSpPr>
              <a:spLocks noChangeArrowheads="1"/>
            </p:cNvSpPr>
            <p:nvPr/>
          </p:nvSpPr>
          <p:spPr bwMode="auto">
            <a:xfrm>
              <a:off x="-265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826" name="Rectangle 133"/>
            <p:cNvSpPr>
              <a:spLocks noChangeArrowheads="1"/>
            </p:cNvSpPr>
            <p:nvPr/>
          </p:nvSpPr>
          <p:spPr bwMode="auto">
            <a:xfrm>
              <a:off x="-236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827" name="Rectangle 134"/>
            <p:cNvSpPr>
              <a:spLocks noChangeArrowheads="1"/>
            </p:cNvSpPr>
            <p:nvPr/>
          </p:nvSpPr>
          <p:spPr bwMode="auto">
            <a:xfrm>
              <a:off x="-207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828" name="Rectangle 135"/>
            <p:cNvSpPr>
              <a:spLocks noChangeArrowheads="1"/>
            </p:cNvSpPr>
            <p:nvPr/>
          </p:nvSpPr>
          <p:spPr bwMode="auto">
            <a:xfrm>
              <a:off x="-178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829" name="Rectangle 136"/>
            <p:cNvSpPr>
              <a:spLocks noChangeArrowheads="1"/>
            </p:cNvSpPr>
            <p:nvPr/>
          </p:nvSpPr>
          <p:spPr bwMode="auto">
            <a:xfrm>
              <a:off x="-149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830" name="Rectangle 137"/>
            <p:cNvSpPr>
              <a:spLocks noChangeArrowheads="1"/>
            </p:cNvSpPr>
            <p:nvPr/>
          </p:nvSpPr>
          <p:spPr bwMode="auto">
            <a:xfrm>
              <a:off x="-121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831" name="Rectangle 138"/>
            <p:cNvSpPr>
              <a:spLocks noChangeArrowheads="1"/>
            </p:cNvSpPr>
            <p:nvPr/>
          </p:nvSpPr>
          <p:spPr bwMode="auto">
            <a:xfrm>
              <a:off x="-34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832" name="Rectangle 139"/>
            <p:cNvSpPr>
              <a:spLocks noChangeArrowheads="1"/>
            </p:cNvSpPr>
            <p:nvPr/>
          </p:nvSpPr>
          <p:spPr bwMode="auto">
            <a:xfrm>
              <a:off x="-92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833" name="Rectangle 140"/>
            <p:cNvSpPr>
              <a:spLocks noChangeArrowheads="1"/>
            </p:cNvSpPr>
            <p:nvPr/>
          </p:nvSpPr>
          <p:spPr bwMode="auto">
            <a:xfrm>
              <a:off x="-63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834" name="Text Box 141"/>
            <p:cNvSpPr txBox="1">
              <a:spLocks noChangeArrowheads="1"/>
            </p:cNvSpPr>
            <p:nvPr/>
          </p:nvSpPr>
          <p:spPr bwMode="auto">
            <a:xfrm>
              <a:off x="-3216" y="318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35" name="Text Box 142"/>
            <p:cNvSpPr txBox="1">
              <a:spLocks noChangeArrowheads="1"/>
            </p:cNvSpPr>
            <p:nvPr/>
          </p:nvSpPr>
          <p:spPr bwMode="auto">
            <a:xfrm>
              <a:off x="-2964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836" name="Line 143"/>
            <p:cNvSpPr>
              <a:spLocks noChangeShapeType="1"/>
            </p:cNvSpPr>
            <p:nvPr/>
          </p:nvSpPr>
          <p:spPr bwMode="auto">
            <a:xfrm>
              <a:off x="-2508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37" name="Text Box 144"/>
            <p:cNvSpPr txBox="1">
              <a:spLocks noChangeArrowheads="1"/>
            </p:cNvSpPr>
            <p:nvPr/>
          </p:nvSpPr>
          <p:spPr bwMode="auto">
            <a:xfrm>
              <a:off x="-2678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838" name="Line 145"/>
            <p:cNvSpPr>
              <a:spLocks noChangeShapeType="1"/>
            </p:cNvSpPr>
            <p:nvPr/>
          </p:nvSpPr>
          <p:spPr bwMode="auto">
            <a:xfrm>
              <a:off x="-2796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39" name="Line 146"/>
            <p:cNvSpPr>
              <a:spLocks noChangeShapeType="1"/>
            </p:cNvSpPr>
            <p:nvPr/>
          </p:nvSpPr>
          <p:spPr bwMode="auto">
            <a:xfrm>
              <a:off x="-2220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0" name="Text Box 147"/>
            <p:cNvSpPr txBox="1">
              <a:spLocks noChangeArrowheads="1"/>
            </p:cNvSpPr>
            <p:nvPr/>
          </p:nvSpPr>
          <p:spPr bwMode="auto">
            <a:xfrm>
              <a:off x="-2390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841" name="Line 148"/>
            <p:cNvSpPr>
              <a:spLocks noChangeShapeType="1"/>
            </p:cNvSpPr>
            <p:nvPr/>
          </p:nvSpPr>
          <p:spPr bwMode="auto">
            <a:xfrm>
              <a:off x="-1932" y="2844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2" name="Text Box 149"/>
            <p:cNvSpPr txBox="1">
              <a:spLocks noChangeArrowheads="1"/>
            </p:cNvSpPr>
            <p:nvPr/>
          </p:nvSpPr>
          <p:spPr bwMode="auto">
            <a:xfrm>
              <a:off x="-2102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843" name="Line 150"/>
            <p:cNvSpPr>
              <a:spLocks noChangeShapeType="1"/>
            </p:cNvSpPr>
            <p:nvPr/>
          </p:nvSpPr>
          <p:spPr bwMode="auto">
            <a:xfrm>
              <a:off x="-1644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4" name="Text Box 151"/>
            <p:cNvSpPr txBox="1">
              <a:spLocks noChangeArrowheads="1"/>
            </p:cNvSpPr>
            <p:nvPr/>
          </p:nvSpPr>
          <p:spPr bwMode="auto">
            <a:xfrm>
              <a:off x="-1814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845" name="Line 152"/>
            <p:cNvSpPr>
              <a:spLocks noChangeShapeType="1"/>
            </p:cNvSpPr>
            <p:nvPr/>
          </p:nvSpPr>
          <p:spPr bwMode="auto">
            <a:xfrm>
              <a:off x="-1356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6" name="Text Box 153"/>
            <p:cNvSpPr txBox="1">
              <a:spLocks noChangeArrowheads="1"/>
            </p:cNvSpPr>
            <p:nvPr/>
          </p:nvSpPr>
          <p:spPr bwMode="auto">
            <a:xfrm>
              <a:off x="-1526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847" name="Line 154"/>
            <p:cNvSpPr>
              <a:spLocks noChangeShapeType="1"/>
            </p:cNvSpPr>
            <p:nvPr/>
          </p:nvSpPr>
          <p:spPr bwMode="auto">
            <a:xfrm>
              <a:off x="-1068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8" name="Text Box 155"/>
            <p:cNvSpPr txBox="1">
              <a:spLocks noChangeArrowheads="1"/>
            </p:cNvSpPr>
            <p:nvPr/>
          </p:nvSpPr>
          <p:spPr bwMode="auto">
            <a:xfrm>
              <a:off x="-1238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849" name="Line 156"/>
            <p:cNvSpPr>
              <a:spLocks noChangeShapeType="1"/>
            </p:cNvSpPr>
            <p:nvPr/>
          </p:nvSpPr>
          <p:spPr bwMode="auto">
            <a:xfrm>
              <a:off x="-780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0" name="Text Box 157"/>
            <p:cNvSpPr txBox="1">
              <a:spLocks noChangeArrowheads="1"/>
            </p:cNvSpPr>
            <p:nvPr/>
          </p:nvSpPr>
          <p:spPr bwMode="auto">
            <a:xfrm>
              <a:off x="-950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851" name="Line 158"/>
            <p:cNvSpPr>
              <a:spLocks noChangeShapeType="1"/>
            </p:cNvSpPr>
            <p:nvPr/>
          </p:nvSpPr>
          <p:spPr bwMode="auto">
            <a:xfrm>
              <a:off x="-492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2" name="Text Box 159"/>
            <p:cNvSpPr txBox="1">
              <a:spLocks noChangeArrowheads="1"/>
            </p:cNvSpPr>
            <p:nvPr/>
          </p:nvSpPr>
          <p:spPr bwMode="auto">
            <a:xfrm>
              <a:off x="-662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853" name="Line 160"/>
            <p:cNvSpPr>
              <a:spLocks noChangeShapeType="1"/>
            </p:cNvSpPr>
            <p:nvPr/>
          </p:nvSpPr>
          <p:spPr bwMode="auto">
            <a:xfrm>
              <a:off x="-204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4" name="Text Box 161"/>
            <p:cNvSpPr txBox="1">
              <a:spLocks noChangeArrowheads="1"/>
            </p:cNvSpPr>
            <p:nvPr/>
          </p:nvSpPr>
          <p:spPr bwMode="auto">
            <a:xfrm>
              <a:off x="-374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010" name="Group 162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408" y="1152"/>
            <a:chExt cx="3216" cy="1164"/>
          </a:xfrm>
        </p:grpSpPr>
        <p:sp>
          <p:nvSpPr>
            <p:cNvPr id="23773" name="Rectangle 163"/>
            <p:cNvSpPr>
              <a:spLocks noChangeArrowheads="1"/>
            </p:cNvSpPr>
            <p:nvPr/>
          </p:nvSpPr>
          <p:spPr bwMode="auto">
            <a:xfrm>
              <a:off x="-313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4" name="Rectangle 164"/>
            <p:cNvSpPr>
              <a:spLocks noChangeArrowheads="1"/>
            </p:cNvSpPr>
            <p:nvPr/>
          </p:nvSpPr>
          <p:spPr bwMode="auto">
            <a:xfrm>
              <a:off x="-284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5" name="Rectangle 165"/>
            <p:cNvSpPr>
              <a:spLocks noChangeArrowheads="1"/>
            </p:cNvSpPr>
            <p:nvPr/>
          </p:nvSpPr>
          <p:spPr bwMode="auto">
            <a:xfrm>
              <a:off x="-255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6" name="Rectangle 166"/>
            <p:cNvSpPr>
              <a:spLocks noChangeArrowheads="1"/>
            </p:cNvSpPr>
            <p:nvPr/>
          </p:nvSpPr>
          <p:spPr bwMode="auto">
            <a:xfrm>
              <a:off x="-226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7" name="Rectangle 167"/>
            <p:cNvSpPr>
              <a:spLocks noChangeArrowheads="1"/>
            </p:cNvSpPr>
            <p:nvPr/>
          </p:nvSpPr>
          <p:spPr bwMode="auto">
            <a:xfrm>
              <a:off x="-197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8" name="Rectangle 168"/>
            <p:cNvSpPr>
              <a:spLocks noChangeArrowheads="1"/>
            </p:cNvSpPr>
            <p:nvPr/>
          </p:nvSpPr>
          <p:spPr bwMode="auto">
            <a:xfrm>
              <a:off x="-169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79" name="Rectangle 169"/>
            <p:cNvSpPr>
              <a:spLocks noChangeArrowheads="1"/>
            </p:cNvSpPr>
            <p:nvPr/>
          </p:nvSpPr>
          <p:spPr bwMode="auto">
            <a:xfrm>
              <a:off x="-140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0" name="Rectangle 170"/>
            <p:cNvSpPr>
              <a:spLocks noChangeArrowheads="1"/>
            </p:cNvSpPr>
            <p:nvPr/>
          </p:nvSpPr>
          <p:spPr bwMode="auto">
            <a:xfrm>
              <a:off x="-53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1" name="Rectangle 171"/>
            <p:cNvSpPr>
              <a:spLocks noChangeArrowheads="1"/>
            </p:cNvSpPr>
            <p:nvPr/>
          </p:nvSpPr>
          <p:spPr bwMode="auto">
            <a:xfrm>
              <a:off x="-111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2" name="Rectangle 172"/>
            <p:cNvSpPr>
              <a:spLocks noChangeArrowheads="1"/>
            </p:cNvSpPr>
            <p:nvPr/>
          </p:nvSpPr>
          <p:spPr bwMode="auto">
            <a:xfrm>
              <a:off x="-82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3" name="Rectangle 173"/>
            <p:cNvSpPr>
              <a:spLocks noChangeArrowheads="1"/>
            </p:cNvSpPr>
            <p:nvPr/>
          </p:nvSpPr>
          <p:spPr bwMode="auto">
            <a:xfrm>
              <a:off x="-313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784" name="Rectangle 174"/>
            <p:cNvSpPr>
              <a:spLocks noChangeArrowheads="1"/>
            </p:cNvSpPr>
            <p:nvPr/>
          </p:nvSpPr>
          <p:spPr bwMode="auto">
            <a:xfrm>
              <a:off x="-284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785" name="Rectangle 175"/>
            <p:cNvSpPr>
              <a:spLocks noChangeArrowheads="1"/>
            </p:cNvSpPr>
            <p:nvPr/>
          </p:nvSpPr>
          <p:spPr bwMode="auto">
            <a:xfrm>
              <a:off x="-255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786" name="Rectangle 176"/>
            <p:cNvSpPr>
              <a:spLocks noChangeArrowheads="1"/>
            </p:cNvSpPr>
            <p:nvPr/>
          </p:nvSpPr>
          <p:spPr bwMode="auto">
            <a:xfrm>
              <a:off x="-226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787" name="Rectangle 177"/>
            <p:cNvSpPr>
              <a:spLocks noChangeArrowheads="1"/>
            </p:cNvSpPr>
            <p:nvPr/>
          </p:nvSpPr>
          <p:spPr bwMode="auto">
            <a:xfrm>
              <a:off x="-197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788" name="Rectangle 178"/>
            <p:cNvSpPr>
              <a:spLocks noChangeArrowheads="1"/>
            </p:cNvSpPr>
            <p:nvPr/>
          </p:nvSpPr>
          <p:spPr bwMode="auto">
            <a:xfrm>
              <a:off x="-169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789" name="Rectangle 179"/>
            <p:cNvSpPr>
              <a:spLocks noChangeArrowheads="1"/>
            </p:cNvSpPr>
            <p:nvPr/>
          </p:nvSpPr>
          <p:spPr bwMode="auto">
            <a:xfrm>
              <a:off x="-140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790" name="Rectangle 180"/>
            <p:cNvSpPr>
              <a:spLocks noChangeArrowheads="1"/>
            </p:cNvSpPr>
            <p:nvPr/>
          </p:nvSpPr>
          <p:spPr bwMode="auto">
            <a:xfrm>
              <a:off x="-53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791" name="Rectangle 181"/>
            <p:cNvSpPr>
              <a:spLocks noChangeArrowheads="1"/>
            </p:cNvSpPr>
            <p:nvPr/>
          </p:nvSpPr>
          <p:spPr bwMode="auto">
            <a:xfrm>
              <a:off x="-111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792" name="Rectangle 182"/>
            <p:cNvSpPr>
              <a:spLocks noChangeArrowheads="1"/>
            </p:cNvSpPr>
            <p:nvPr/>
          </p:nvSpPr>
          <p:spPr bwMode="auto">
            <a:xfrm>
              <a:off x="-82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793" name="Text Box 183"/>
            <p:cNvSpPr txBox="1">
              <a:spLocks noChangeArrowheads="1"/>
            </p:cNvSpPr>
            <p:nvPr/>
          </p:nvSpPr>
          <p:spPr bwMode="auto">
            <a:xfrm>
              <a:off x="-3408" y="174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94" name="Text Box 184"/>
            <p:cNvSpPr txBox="1">
              <a:spLocks noChangeArrowheads="1"/>
            </p:cNvSpPr>
            <p:nvPr/>
          </p:nvSpPr>
          <p:spPr bwMode="auto">
            <a:xfrm>
              <a:off x="-3156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795" name="Line 185"/>
            <p:cNvSpPr>
              <a:spLocks noChangeShapeType="1"/>
            </p:cNvSpPr>
            <p:nvPr/>
          </p:nvSpPr>
          <p:spPr bwMode="auto">
            <a:xfrm>
              <a:off x="-2700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96" name="Text Box 186"/>
            <p:cNvSpPr txBox="1">
              <a:spLocks noChangeArrowheads="1"/>
            </p:cNvSpPr>
            <p:nvPr/>
          </p:nvSpPr>
          <p:spPr bwMode="auto">
            <a:xfrm>
              <a:off x="-2870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797" name="Line 187"/>
            <p:cNvSpPr>
              <a:spLocks noChangeShapeType="1"/>
            </p:cNvSpPr>
            <p:nvPr/>
          </p:nvSpPr>
          <p:spPr bwMode="auto">
            <a:xfrm>
              <a:off x="-2988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98" name="Line 188"/>
            <p:cNvSpPr>
              <a:spLocks noChangeShapeType="1"/>
            </p:cNvSpPr>
            <p:nvPr/>
          </p:nvSpPr>
          <p:spPr bwMode="auto">
            <a:xfrm>
              <a:off x="-2412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99" name="Text Box 189"/>
            <p:cNvSpPr txBox="1">
              <a:spLocks noChangeArrowheads="1"/>
            </p:cNvSpPr>
            <p:nvPr/>
          </p:nvSpPr>
          <p:spPr bwMode="auto">
            <a:xfrm>
              <a:off x="-2582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800" name="Line 190"/>
            <p:cNvSpPr>
              <a:spLocks noChangeShapeType="1"/>
            </p:cNvSpPr>
            <p:nvPr/>
          </p:nvSpPr>
          <p:spPr bwMode="auto">
            <a:xfrm>
              <a:off x="-2124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1" name="Text Box 191"/>
            <p:cNvSpPr txBox="1">
              <a:spLocks noChangeArrowheads="1"/>
            </p:cNvSpPr>
            <p:nvPr/>
          </p:nvSpPr>
          <p:spPr bwMode="auto">
            <a:xfrm>
              <a:off x="-2294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802" name="Line 192"/>
            <p:cNvSpPr>
              <a:spLocks noChangeShapeType="1"/>
            </p:cNvSpPr>
            <p:nvPr/>
          </p:nvSpPr>
          <p:spPr bwMode="auto">
            <a:xfrm>
              <a:off x="-1836" y="1407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3" name="Text Box 193"/>
            <p:cNvSpPr txBox="1">
              <a:spLocks noChangeArrowheads="1"/>
            </p:cNvSpPr>
            <p:nvPr/>
          </p:nvSpPr>
          <p:spPr bwMode="auto">
            <a:xfrm>
              <a:off x="-2006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804" name="Line 194"/>
            <p:cNvSpPr>
              <a:spLocks noChangeShapeType="1"/>
            </p:cNvSpPr>
            <p:nvPr/>
          </p:nvSpPr>
          <p:spPr bwMode="auto">
            <a:xfrm>
              <a:off x="-1548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5" name="Text Box 195"/>
            <p:cNvSpPr txBox="1">
              <a:spLocks noChangeArrowheads="1"/>
            </p:cNvSpPr>
            <p:nvPr/>
          </p:nvSpPr>
          <p:spPr bwMode="auto">
            <a:xfrm>
              <a:off x="-1718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806" name="Line 196"/>
            <p:cNvSpPr>
              <a:spLocks noChangeShapeType="1"/>
            </p:cNvSpPr>
            <p:nvPr/>
          </p:nvSpPr>
          <p:spPr bwMode="auto">
            <a:xfrm>
              <a:off x="-1260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7" name="Text Box 197"/>
            <p:cNvSpPr txBox="1">
              <a:spLocks noChangeArrowheads="1"/>
            </p:cNvSpPr>
            <p:nvPr/>
          </p:nvSpPr>
          <p:spPr bwMode="auto">
            <a:xfrm>
              <a:off x="-1430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808" name="Line 198"/>
            <p:cNvSpPr>
              <a:spLocks noChangeShapeType="1"/>
            </p:cNvSpPr>
            <p:nvPr/>
          </p:nvSpPr>
          <p:spPr bwMode="auto">
            <a:xfrm>
              <a:off x="-972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9" name="Text Box 199"/>
            <p:cNvSpPr txBox="1">
              <a:spLocks noChangeArrowheads="1"/>
            </p:cNvSpPr>
            <p:nvPr/>
          </p:nvSpPr>
          <p:spPr bwMode="auto">
            <a:xfrm>
              <a:off x="-1142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810" name="Line 200"/>
            <p:cNvSpPr>
              <a:spLocks noChangeShapeType="1"/>
            </p:cNvSpPr>
            <p:nvPr/>
          </p:nvSpPr>
          <p:spPr bwMode="auto">
            <a:xfrm>
              <a:off x="-684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11" name="Text Box 201"/>
            <p:cNvSpPr txBox="1">
              <a:spLocks noChangeArrowheads="1"/>
            </p:cNvSpPr>
            <p:nvPr/>
          </p:nvSpPr>
          <p:spPr bwMode="auto">
            <a:xfrm>
              <a:off x="-854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812" name="Line 202"/>
            <p:cNvSpPr>
              <a:spLocks noChangeShapeType="1"/>
            </p:cNvSpPr>
            <p:nvPr/>
          </p:nvSpPr>
          <p:spPr bwMode="auto">
            <a:xfrm>
              <a:off x="-396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13" name="Text Box 203"/>
            <p:cNvSpPr txBox="1">
              <a:spLocks noChangeArrowheads="1"/>
            </p:cNvSpPr>
            <p:nvPr/>
          </p:nvSpPr>
          <p:spPr bwMode="auto">
            <a:xfrm>
              <a:off x="-566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052" name="Group 204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-240"/>
            <a:chExt cx="3216" cy="1164"/>
          </a:xfrm>
        </p:grpSpPr>
        <p:sp>
          <p:nvSpPr>
            <p:cNvPr id="23732" name="Rectangle 205"/>
            <p:cNvSpPr>
              <a:spLocks noChangeArrowheads="1"/>
            </p:cNvSpPr>
            <p:nvPr/>
          </p:nvSpPr>
          <p:spPr bwMode="auto">
            <a:xfrm>
              <a:off x="-293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3" name="Rectangle 206"/>
            <p:cNvSpPr>
              <a:spLocks noChangeArrowheads="1"/>
            </p:cNvSpPr>
            <p:nvPr/>
          </p:nvSpPr>
          <p:spPr bwMode="auto">
            <a:xfrm>
              <a:off x="-265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4" name="Rectangle 207"/>
            <p:cNvSpPr>
              <a:spLocks noChangeArrowheads="1"/>
            </p:cNvSpPr>
            <p:nvPr/>
          </p:nvSpPr>
          <p:spPr bwMode="auto">
            <a:xfrm>
              <a:off x="-236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5" name="Rectangle 208"/>
            <p:cNvSpPr>
              <a:spLocks noChangeArrowheads="1"/>
            </p:cNvSpPr>
            <p:nvPr/>
          </p:nvSpPr>
          <p:spPr bwMode="auto">
            <a:xfrm>
              <a:off x="-207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6" name="Rectangle 209"/>
            <p:cNvSpPr>
              <a:spLocks noChangeArrowheads="1"/>
            </p:cNvSpPr>
            <p:nvPr/>
          </p:nvSpPr>
          <p:spPr bwMode="auto">
            <a:xfrm>
              <a:off x="-178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7" name="Rectangle 210"/>
            <p:cNvSpPr>
              <a:spLocks noChangeArrowheads="1"/>
            </p:cNvSpPr>
            <p:nvPr/>
          </p:nvSpPr>
          <p:spPr bwMode="auto">
            <a:xfrm>
              <a:off x="-149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8" name="Rectangle 211"/>
            <p:cNvSpPr>
              <a:spLocks noChangeArrowheads="1"/>
            </p:cNvSpPr>
            <p:nvPr/>
          </p:nvSpPr>
          <p:spPr bwMode="auto">
            <a:xfrm>
              <a:off x="-121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39" name="Rectangle 212"/>
            <p:cNvSpPr>
              <a:spLocks noChangeArrowheads="1"/>
            </p:cNvSpPr>
            <p:nvPr/>
          </p:nvSpPr>
          <p:spPr bwMode="auto">
            <a:xfrm>
              <a:off x="-34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40" name="Rectangle 213"/>
            <p:cNvSpPr>
              <a:spLocks noChangeArrowheads="1"/>
            </p:cNvSpPr>
            <p:nvPr/>
          </p:nvSpPr>
          <p:spPr bwMode="auto">
            <a:xfrm>
              <a:off x="-92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41" name="Rectangle 214"/>
            <p:cNvSpPr>
              <a:spLocks noChangeArrowheads="1"/>
            </p:cNvSpPr>
            <p:nvPr/>
          </p:nvSpPr>
          <p:spPr bwMode="auto">
            <a:xfrm>
              <a:off x="-63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42" name="Rectangle 215"/>
            <p:cNvSpPr>
              <a:spLocks noChangeArrowheads="1"/>
            </p:cNvSpPr>
            <p:nvPr/>
          </p:nvSpPr>
          <p:spPr bwMode="auto">
            <a:xfrm>
              <a:off x="-293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743" name="Rectangle 216"/>
            <p:cNvSpPr>
              <a:spLocks noChangeArrowheads="1"/>
            </p:cNvSpPr>
            <p:nvPr/>
          </p:nvSpPr>
          <p:spPr bwMode="auto">
            <a:xfrm>
              <a:off x="-265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744" name="Rectangle 217"/>
            <p:cNvSpPr>
              <a:spLocks noChangeArrowheads="1"/>
            </p:cNvSpPr>
            <p:nvPr/>
          </p:nvSpPr>
          <p:spPr bwMode="auto">
            <a:xfrm>
              <a:off x="-236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745" name="Rectangle 218"/>
            <p:cNvSpPr>
              <a:spLocks noChangeArrowheads="1"/>
            </p:cNvSpPr>
            <p:nvPr/>
          </p:nvSpPr>
          <p:spPr bwMode="auto">
            <a:xfrm>
              <a:off x="-207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746" name="Rectangle 219"/>
            <p:cNvSpPr>
              <a:spLocks noChangeArrowheads="1"/>
            </p:cNvSpPr>
            <p:nvPr/>
          </p:nvSpPr>
          <p:spPr bwMode="auto">
            <a:xfrm>
              <a:off x="-178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747" name="Rectangle 220"/>
            <p:cNvSpPr>
              <a:spLocks noChangeArrowheads="1"/>
            </p:cNvSpPr>
            <p:nvPr/>
          </p:nvSpPr>
          <p:spPr bwMode="auto">
            <a:xfrm>
              <a:off x="-149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748" name="Rectangle 221"/>
            <p:cNvSpPr>
              <a:spLocks noChangeArrowheads="1"/>
            </p:cNvSpPr>
            <p:nvPr/>
          </p:nvSpPr>
          <p:spPr bwMode="auto">
            <a:xfrm>
              <a:off x="-121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749" name="Rectangle 222"/>
            <p:cNvSpPr>
              <a:spLocks noChangeArrowheads="1"/>
            </p:cNvSpPr>
            <p:nvPr/>
          </p:nvSpPr>
          <p:spPr bwMode="auto">
            <a:xfrm>
              <a:off x="-34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750" name="Rectangle 223"/>
            <p:cNvSpPr>
              <a:spLocks noChangeArrowheads="1"/>
            </p:cNvSpPr>
            <p:nvPr/>
          </p:nvSpPr>
          <p:spPr bwMode="auto">
            <a:xfrm>
              <a:off x="-92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751" name="Rectangle 224"/>
            <p:cNvSpPr>
              <a:spLocks noChangeArrowheads="1"/>
            </p:cNvSpPr>
            <p:nvPr/>
          </p:nvSpPr>
          <p:spPr bwMode="auto">
            <a:xfrm>
              <a:off x="-63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752" name="Text Box 225"/>
            <p:cNvSpPr txBox="1">
              <a:spLocks noChangeArrowheads="1"/>
            </p:cNvSpPr>
            <p:nvPr/>
          </p:nvSpPr>
          <p:spPr bwMode="auto">
            <a:xfrm>
              <a:off x="-3216" y="35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53" name="Text Box 226"/>
            <p:cNvSpPr txBox="1">
              <a:spLocks noChangeArrowheads="1"/>
            </p:cNvSpPr>
            <p:nvPr/>
          </p:nvSpPr>
          <p:spPr bwMode="auto">
            <a:xfrm>
              <a:off x="-2964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754" name="Line 227"/>
            <p:cNvSpPr>
              <a:spLocks noChangeShapeType="1"/>
            </p:cNvSpPr>
            <p:nvPr/>
          </p:nvSpPr>
          <p:spPr bwMode="auto">
            <a:xfrm>
              <a:off x="-2508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55" name="Text Box 228"/>
            <p:cNvSpPr txBox="1">
              <a:spLocks noChangeArrowheads="1"/>
            </p:cNvSpPr>
            <p:nvPr/>
          </p:nvSpPr>
          <p:spPr bwMode="auto">
            <a:xfrm>
              <a:off x="-2678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756" name="Line 229"/>
            <p:cNvSpPr>
              <a:spLocks noChangeShapeType="1"/>
            </p:cNvSpPr>
            <p:nvPr/>
          </p:nvSpPr>
          <p:spPr bwMode="auto">
            <a:xfrm>
              <a:off x="-2796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57" name="Line 230"/>
            <p:cNvSpPr>
              <a:spLocks noChangeShapeType="1"/>
            </p:cNvSpPr>
            <p:nvPr/>
          </p:nvSpPr>
          <p:spPr bwMode="auto">
            <a:xfrm>
              <a:off x="-2220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58" name="Text Box 231"/>
            <p:cNvSpPr txBox="1">
              <a:spLocks noChangeArrowheads="1"/>
            </p:cNvSpPr>
            <p:nvPr/>
          </p:nvSpPr>
          <p:spPr bwMode="auto">
            <a:xfrm>
              <a:off x="-2390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759" name="Line 232"/>
            <p:cNvSpPr>
              <a:spLocks noChangeShapeType="1"/>
            </p:cNvSpPr>
            <p:nvPr/>
          </p:nvSpPr>
          <p:spPr bwMode="auto">
            <a:xfrm>
              <a:off x="-1932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0" name="Text Box 233"/>
            <p:cNvSpPr txBox="1">
              <a:spLocks noChangeArrowheads="1"/>
            </p:cNvSpPr>
            <p:nvPr/>
          </p:nvSpPr>
          <p:spPr bwMode="auto">
            <a:xfrm>
              <a:off x="-2102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761" name="Line 234"/>
            <p:cNvSpPr>
              <a:spLocks noChangeShapeType="1"/>
            </p:cNvSpPr>
            <p:nvPr/>
          </p:nvSpPr>
          <p:spPr bwMode="auto">
            <a:xfrm>
              <a:off x="-1644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2" name="Text Box 235"/>
            <p:cNvSpPr txBox="1">
              <a:spLocks noChangeArrowheads="1"/>
            </p:cNvSpPr>
            <p:nvPr/>
          </p:nvSpPr>
          <p:spPr bwMode="auto">
            <a:xfrm>
              <a:off x="-1814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763" name="Line 236"/>
            <p:cNvSpPr>
              <a:spLocks noChangeShapeType="1"/>
            </p:cNvSpPr>
            <p:nvPr/>
          </p:nvSpPr>
          <p:spPr bwMode="auto">
            <a:xfrm>
              <a:off x="-1356" y="15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4" name="Text Box 237"/>
            <p:cNvSpPr txBox="1">
              <a:spLocks noChangeArrowheads="1"/>
            </p:cNvSpPr>
            <p:nvPr/>
          </p:nvSpPr>
          <p:spPr bwMode="auto">
            <a:xfrm>
              <a:off x="-1526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765" name="Line 238"/>
            <p:cNvSpPr>
              <a:spLocks noChangeShapeType="1"/>
            </p:cNvSpPr>
            <p:nvPr/>
          </p:nvSpPr>
          <p:spPr bwMode="auto">
            <a:xfrm>
              <a:off x="-1068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6" name="Text Box 239"/>
            <p:cNvSpPr txBox="1">
              <a:spLocks noChangeArrowheads="1"/>
            </p:cNvSpPr>
            <p:nvPr/>
          </p:nvSpPr>
          <p:spPr bwMode="auto">
            <a:xfrm>
              <a:off x="-1238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767" name="Line 240"/>
            <p:cNvSpPr>
              <a:spLocks noChangeShapeType="1"/>
            </p:cNvSpPr>
            <p:nvPr/>
          </p:nvSpPr>
          <p:spPr bwMode="auto">
            <a:xfrm>
              <a:off x="-780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8" name="Text Box 241"/>
            <p:cNvSpPr txBox="1">
              <a:spLocks noChangeArrowheads="1"/>
            </p:cNvSpPr>
            <p:nvPr/>
          </p:nvSpPr>
          <p:spPr bwMode="auto">
            <a:xfrm>
              <a:off x="-950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769" name="Line 242"/>
            <p:cNvSpPr>
              <a:spLocks noChangeShapeType="1"/>
            </p:cNvSpPr>
            <p:nvPr/>
          </p:nvSpPr>
          <p:spPr bwMode="auto">
            <a:xfrm>
              <a:off x="-492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70" name="Text Box 243"/>
            <p:cNvSpPr txBox="1">
              <a:spLocks noChangeArrowheads="1"/>
            </p:cNvSpPr>
            <p:nvPr/>
          </p:nvSpPr>
          <p:spPr bwMode="auto">
            <a:xfrm>
              <a:off x="-662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771" name="Line 244"/>
            <p:cNvSpPr>
              <a:spLocks noChangeShapeType="1"/>
            </p:cNvSpPr>
            <p:nvPr/>
          </p:nvSpPr>
          <p:spPr bwMode="auto">
            <a:xfrm>
              <a:off x="-204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72" name="Text Box 245"/>
            <p:cNvSpPr txBox="1">
              <a:spLocks noChangeArrowheads="1"/>
            </p:cNvSpPr>
            <p:nvPr/>
          </p:nvSpPr>
          <p:spPr bwMode="auto">
            <a:xfrm>
              <a:off x="-374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094" name="Group 246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360" y="2016"/>
            <a:chExt cx="3216" cy="1164"/>
          </a:xfrm>
        </p:grpSpPr>
        <p:sp>
          <p:nvSpPr>
            <p:cNvPr id="23691" name="Rectangle 247"/>
            <p:cNvSpPr>
              <a:spLocks noChangeArrowheads="1"/>
            </p:cNvSpPr>
            <p:nvPr/>
          </p:nvSpPr>
          <p:spPr bwMode="auto">
            <a:xfrm>
              <a:off x="-308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2" name="Rectangle 248"/>
            <p:cNvSpPr>
              <a:spLocks noChangeArrowheads="1"/>
            </p:cNvSpPr>
            <p:nvPr/>
          </p:nvSpPr>
          <p:spPr bwMode="auto">
            <a:xfrm>
              <a:off x="-279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3" name="Rectangle 249"/>
            <p:cNvSpPr>
              <a:spLocks noChangeArrowheads="1"/>
            </p:cNvSpPr>
            <p:nvPr/>
          </p:nvSpPr>
          <p:spPr bwMode="auto">
            <a:xfrm>
              <a:off x="-250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4" name="Rectangle 250"/>
            <p:cNvSpPr>
              <a:spLocks noChangeArrowheads="1"/>
            </p:cNvSpPr>
            <p:nvPr/>
          </p:nvSpPr>
          <p:spPr bwMode="auto">
            <a:xfrm>
              <a:off x="-221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5" name="Rectangle 251"/>
            <p:cNvSpPr>
              <a:spLocks noChangeArrowheads="1"/>
            </p:cNvSpPr>
            <p:nvPr/>
          </p:nvSpPr>
          <p:spPr bwMode="auto">
            <a:xfrm>
              <a:off x="-193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6" name="Rectangle 252"/>
            <p:cNvSpPr>
              <a:spLocks noChangeArrowheads="1"/>
            </p:cNvSpPr>
            <p:nvPr/>
          </p:nvSpPr>
          <p:spPr bwMode="auto">
            <a:xfrm>
              <a:off x="-164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7" name="Rectangle 253"/>
            <p:cNvSpPr>
              <a:spLocks noChangeArrowheads="1"/>
            </p:cNvSpPr>
            <p:nvPr/>
          </p:nvSpPr>
          <p:spPr bwMode="auto">
            <a:xfrm>
              <a:off x="-135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8" name="Rectangle 254"/>
            <p:cNvSpPr>
              <a:spLocks noChangeArrowheads="1"/>
            </p:cNvSpPr>
            <p:nvPr/>
          </p:nvSpPr>
          <p:spPr bwMode="auto">
            <a:xfrm>
              <a:off x="-49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99" name="Rectangle 255"/>
            <p:cNvSpPr>
              <a:spLocks noChangeArrowheads="1"/>
            </p:cNvSpPr>
            <p:nvPr/>
          </p:nvSpPr>
          <p:spPr bwMode="auto">
            <a:xfrm>
              <a:off x="-106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00" name="Rectangle 256"/>
            <p:cNvSpPr>
              <a:spLocks noChangeArrowheads="1"/>
            </p:cNvSpPr>
            <p:nvPr/>
          </p:nvSpPr>
          <p:spPr bwMode="auto">
            <a:xfrm>
              <a:off x="-77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01" name="Rectangle 257"/>
            <p:cNvSpPr>
              <a:spLocks noChangeArrowheads="1"/>
            </p:cNvSpPr>
            <p:nvPr/>
          </p:nvSpPr>
          <p:spPr bwMode="auto">
            <a:xfrm>
              <a:off x="-308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702" name="Rectangle 258"/>
            <p:cNvSpPr>
              <a:spLocks noChangeArrowheads="1"/>
            </p:cNvSpPr>
            <p:nvPr/>
          </p:nvSpPr>
          <p:spPr bwMode="auto">
            <a:xfrm>
              <a:off x="-279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703" name="Rectangle 259"/>
            <p:cNvSpPr>
              <a:spLocks noChangeArrowheads="1"/>
            </p:cNvSpPr>
            <p:nvPr/>
          </p:nvSpPr>
          <p:spPr bwMode="auto">
            <a:xfrm>
              <a:off x="-250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704" name="Rectangle 260"/>
            <p:cNvSpPr>
              <a:spLocks noChangeArrowheads="1"/>
            </p:cNvSpPr>
            <p:nvPr/>
          </p:nvSpPr>
          <p:spPr bwMode="auto">
            <a:xfrm>
              <a:off x="-221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705" name="Rectangle 261"/>
            <p:cNvSpPr>
              <a:spLocks noChangeArrowheads="1"/>
            </p:cNvSpPr>
            <p:nvPr/>
          </p:nvSpPr>
          <p:spPr bwMode="auto">
            <a:xfrm>
              <a:off x="-193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706" name="Rectangle 262"/>
            <p:cNvSpPr>
              <a:spLocks noChangeArrowheads="1"/>
            </p:cNvSpPr>
            <p:nvPr/>
          </p:nvSpPr>
          <p:spPr bwMode="auto">
            <a:xfrm>
              <a:off x="-164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707" name="Rectangle 263"/>
            <p:cNvSpPr>
              <a:spLocks noChangeArrowheads="1"/>
            </p:cNvSpPr>
            <p:nvPr/>
          </p:nvSpPr>
          <p:spPr bwMode="auto">
            <a:xfrm>
              <a:off x="-135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708" name="Rectangle 264"/>
            <p:cNvSpPr>
              <a:spLocks noChangeArrowheads="1"/>
            </p:cNvSpPr>
            <p:nvPr/>
          </p:nvSpPr>
          <p:spPr bwMode="auto">
            <a:xfrm>
              <a:off x="-49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709" name="Rectangle 265"/>
            <p:cNvSpPr>
              <a:spLocks noChangeArrowheads="1"/>
            </p:cNvSpPr>
            <p:nvPr/>
          </p:nvSpPr>
          <p:spPr bwMode="auto">
            <a:xfrm>
              <a:off x="-106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710" name="Rectangle 266"/>
            <p:cNvSpPr>
              <a:spLocks noChangeArrowheads="1"/>
            </p:cNvSpPr>
            <p:nvPr/>
          </p:nvSpPr>
          <p:spPr bwMode="auto">
            <a:xfrm>
              <a:off x="-77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711" name="Text Box 267"/>
            <p:cNvSpPr txBox="1">
              <a:spLocks noChangeArrowheads="1"/>
            </p:cNvSpPr>
            <p:nvPr/>
          </p:nvSpPr>
          <p:spPr bwMode="auto">
            <a:xfrm>
              <a:off x="-3360" y="261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12" name="Text Box 268"/>
            <p:cNvSpPr txBox="1">
              <a:spLocks noChangeArrowheads="1"/>
            </p:cNvSpPr>
            <p:nvPr/>
          </p:nvSpPr>
          <p:spPr bwMode="auto">
            <a:xfrm>
              <a:off x="-3108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713" name="Line 269"/>
            <p:cNvSpPr>
              <a:spLocks noChangeShapeType="1"/>
            </p:cNvSpPr>
            <p:nvPr/>
          </p:nvSpPr>
          <p:spPr bwMode="auto">
            <a:xfrm>
              <a:off x="-2652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4" name="Text Box 270"/>
            <p:cNvSpPr txBox="1">
              <a:spLocks noChangeArrowheads="1"/>
            </p:cNvSpPr>
            <p:nvPr/>
          </p:nvSpPr>
          <p:spPr bwMode="auto">
            <a:xfrm>
              <a:off x="-2822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715" name="Line 271"/>
            <p:cNvSpPr>
              <a:spLocks noChangeShapeType="1"/>
            </p:cNvSpPr>
            <p:nvPr/>
          </p:nvSpPr>
          <p:spPr bwMode="auto">
            <a:xfrm>
              <a:off x="-2940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6" name="Line 272"/>
            <p:cNvSpPr>
              <a:spLocks noChangeShapeType="1"/>
            </p:cNvSpPr>
            <p:nvPr/>
          </p:nvSpPr>
          <p:spPr bwMode="auto">
            <a:xfrm>
              <a:off x="-2364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7" name="Text Box 273"/>
            <p:cNvSpPr txBox="1">
              <a:spLocks noChangeArrowheads="1"/>
            </p:cNvSpPr>
            <p:nvPr/>
          </p:nvSpPr>
          <p:spPr bwMode="auto">
            <a:xfrm>
              <a:off x="-2534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718" name="Line 274"/>
            <p:cNvSpPr>
              <a:spLocks noChangeShapeType="1"/>
            </p:cNvSpPr>
            <p:nvPr/>
          </p:nvSpPr>
          <p:spPr bwMode="auto">
            <a:xfrm>
              <a:off x="-2076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9" name="Text Box 275"/>
            <p:cNvSpPr txBox="1">
              <a:spLocks noChangeArrowheads="1"/>
            </p:cNvSpPr>
            <p:nvPr/>
          </p:nvSpPr>
          <p:spPr bwMode="auto">
            <a:xfrm>
              <a:off x="-2246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720" name="Line 276"/>
            <p:cNvSpPr>
              <a:spLocks noChangeShapeType="1"/>
            </p:cNvSpPr>
            <p:nvPr/>
          </p:nvSpPr>
          <p:spPr bwMode="auto">
            <a:xfrm>
              <a:off x="-1788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1" name="Text Box 277"/>
            <p:cNvSpPr txBox="1">
              <a:spLocks noChangeArrowheads="1"/>
            </p:cNvSpPr>
            <p:nvPr/>
          </p:nvSpPr>
          <p:spPr bwMode="auto">
            <a:xfrm>
              <a:off x="-1958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722" name="Line 278"/>
            <p:cNvSpPr>
              <a:spLocks noChangeShapeType="1"/>
            </p:cNvSpPr>
            <p:nvPr/>
          </p:nvSpPr>
          <p:spPr bwMode="auto">
            <a:xfrm>
              <a:off x="-1500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3" name="Text Box 279"/>
            <p:cNvSpPr txBox="1">
              <a:spLocks noChangeArrowheads="1"/>
            </p:cNvSpPr>
            <p:nvPr/>
          </p:nvSpPr>
          <p:spPr bwMode="auto">
            <a:xfrm>
              <a:off x="-1670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724" name="Line 280"/>
            <p:cNvSpPr>
              <a:spLocks noChangeShapeType="1"/>
            </p:cNvSpPr>
            <p:nvPr/>
          </p:nvSpPr>
          <p:spPr bwMode="auto">
            <a:xfrm>
              <a:off x="-1212" y="2271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5" name="Text Box 281"/>
            <p:cNvSpPr txBox="1">
              <a:spLocks noChangeArrowheads="1"/>
            </p:cNvSpPr>
            <p:nvPr/>
          </p:nvSpPr>
          <p:spPr bwMode="auto">
            <a:xfrm>
              <a:off x="-1382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726" name="Line 282"/>
            <p:cNvSpPr>
              <a:spLocks noChangeShapeType="1"/>
            </p:cNvSpPr>
            <p:nvPr/>
          </p:nvSpPr>
          <p:spPr bwMode="auto">
            <a:xfrm>
              <a:off x="-924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7" name="Text Box 283"/>
            <p:cNvSpPr txBox="1">
              <a:spLocks noChangeArrowheads="1"/>
            </p:cNvSpPr>
            <p:nvPr/>
          </p:nvSpPr>
          <p:spPr bwMode="auto">
            <a:xfrm>
              <a:off x="-1094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728" name="Line 284"/>
            <p:cNvSpPr>
              <a:spLocks noChangeShapeType="1"/>
            </p:cNvSpPr>
            <p:nvPr/>
          </p:nvSpPr>
          <p:spPr bwMode="auto">
            <a:xfrm>
              <a:off x="-636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9" name="Text Box 285"/>
            <p:cNvSpPr txBox="1">
              <a:spLocks noChangeArrowheads="1"/>
            </p:cNvSpPr>
            <p:nvPr/>
          </p:nvSpPr>
          <p:spPr bwMode="auto">
            <a:xfrm>
              <a:off x="-806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730" name="Line 286"/>
            <p:cNvSpPr>
              <a:spLocks noChangeShapeType="1"/>
            </p:cNvSpPr>
            <p:nvPr/>
          </p:nvSpPr>
          <p:spPr bwMode="auto">
            <a:xfrm>
              <a:off x="-348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31" name="Text Box 287"/>
            <p:cNvSpPr txBox="1">
              <a:spLocks noChangeArrowheads="1"/>
            </p:cNvSpPr>
            <p:nvPr/>
          </p:nvSpPr>
          <p:spPr bwMode="auto">
            <a:xfrm>
              <a:off x="-518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136" name="Group 288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384"/>
            <a:chExt cx="3216" cy="1164"/>
          </a:xfrm>
        </p:grpSpPr>
        <p:sp>
          <p:nvSpPr>
            <p:cNvPr id="23650" name="Rectangle 289"/>
            <p:cNvSpPr>
              <a:spLocks noChangeArrowheads="1"/>
            </p:cNvSpPr>
            <p:nvPr/>
          </p:nvSpPr>
          <p:spPr bwMode="auto">
            <a:xfrm>
              <a:off x="-293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1" name="Rectangle 290"/>
            <p:cNvSpPr>
              <a:spLocks noChangeArrowheads="1"/>
            </p:cNvSpPr>
            <p:nvPr/>
          </p:nvSpPr>
          <p:spPr bwMode="auto">
            <a:xfrm>
              <a:off x="-265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2" name="Rectangle 291"/>
            <p:cNvSpPr>
              <a:spLocks noChangeArrowheads="1"/>
            </p:cNvSpPr>
            <p:nvPr/>
          </p:nvSpPr>
          <p:spPr bwMode="auto">
            <a:xfrm>
              <a:off x="-236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3" name="Rectangle 292"/>
            <p:cNvSpPr>
              <a:spLocks noChangeArrowheads="1"/>
            </p:cNvSpPr>
            <p:nvPr/>
          </p:nvSpPr>
          <p:spPr bwMode="auto">
            <a:xfrm>
              <a:off x="-207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4" name="Rectangle 293"/>
            <p:cNvSpPr>
              <a:spLocks noChangeArrowheads="1"/>
            </p:cNvSpPr>
            <p:nvPr/>
          </p:nvSpPr>
          <p:spPr bwMode="auto">
            <a:xfrm>
              <a:off x="-178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5" name="Rectangle 294"/>
            <p:cNvSpPr>
              <a:spLocks noChangeArrowheads="1"/>
            </p:cNvSpPr>
            <p:nvPr/>
          </p:nvSpPr>
          <p:spPr bwMode="auto">
            <a:xfrm>
              <a:off x="-149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6" name="Rectangle 295"/>
            <p:cNvSpPr>
              <a:spLocks noChangeArrowheads="1"/>
            </p:cNvSpPr>
            <p:nvPr/>
          </p:nvSpPr>
          <p:spPr bwMode="auto">
            <a:xfrm>
              <a:off x="-121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7" name="Rectangle 296"/>
            <p:cNvSpPr>
              <a:spLocks noChangeArrowheads="1"/>
            </p:cNvSpPr>
            <p:nvPr/>
          </p:nvSpPr>
          <p:spPr bwMode="auto">
            <a:xfrm>
              <a:off x="-34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58" name="Rectangle 297"/>
            <p:cNvSpPr>
              <a:spLocks noChangeArrowheads="1"/>
            </p:cNvSpPr>
            <p:nvPr/>
          </p:nvSpPr>
          <p:spPr bwMode="auto">
            <a:xfrm>
              <a:off x="-92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9" name="Rectangle 298"/>
            <p:cNvSpPr>
              <a:spLocks noChangeArrowheads="1"/>
            </p:cNvSpPr>
            <p:nvPr/>
          </p:nvSpPr>
          <p:spPr bwMode="auto">
            <a:xfrm>
              <a:off x="-63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60" name="Rectangle 299"/>
            <p:cNvSpPr>
              <a:spLocks noChangeArrowheads="1"/>
            </p:cNvSpPr>
            <p:nvPr/>
          </p:nvSpPr>
          <p:spPr bwMode="auto">
            <a:xfrm>
              <a:off x="-293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661" name="Rectangle 300"/>
            <p:cNvSpPr>
              <a:spLocks noChangeArrowheads="1"/>
            </p:cNvSpPr>
            <p:nvPr/>
          </p:nvSpPr>
          <p:spPr bwMode="auto">
            <a:xfrm>
              <a:off x="-265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662" name="Rectangle 301"/>
            <p:cNvSpPr>
              <a:spLocks noChangeArrowheads="1"/>
            </p:cNvSpPr>
            <p:nvPr/>
          </p:nvSpPr>
          <p:spPr bwMode="auto">
            <a:xfrm>
              <a:off x="-236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663" name="Rectangle 302"/>
            <p:cNvSpPr>
              <a:spLocks noChangeArrowheads="1"/>
            </p:cNvSpPr>
            <p:nvPr/>
          </p:nvSpPr>
          <p:spPr bwMode="auto">
            <a:xfrm>
              <a:off x="-207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664" name="Rectangle 303"/>
            <p:cNvSpPr>
              <a:spLocks noChangeArrowheads="1"/>
            </p:cNvSpPr>
            <p:nvPr/>
          </p:nvSpPr>
          <p:spPr bwMode="auto">
            <a:xfrm>
              <a:off x="-178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665" name="Rectangle 304"/>
            <p:cNvSpPr>
              <a:spLocks noChangeArrowheads="1"/>
            </p:cNvSpPr>
            <p:nvPr/>
          </p:nvSpPr>
          <p:spPr bwMode="auto">
            <a:xfrm>
              <a:off x="-149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666" name="Rectangle 305"/>
            <p:cNvSpPr>
              <a:spLocks noChangeArrowheads="1"/>
            </p:cNvSpPr>
            <p:nvPr/>
          </p:nvSpPr>
          <p:spPr bwMode="auto">
            <a:xfrm>
              <a:off x="-121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667" name="Rectangle 306"/>
            <p:cNvSpPr>
              <a:spLocks noChangeArrowheads="1"/>
            </p:cNvSpPr>
            <p:nvPr/>
          </p:nvSpPr>
          <p:spPr bwMode="auto">
            <a:xfrm>
              <a:off x="-34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668" name="Rectangle 307"/>
            <p:cNvSpPr>
              <a:spLocks noChangeArrowheads="1"/>
            </p:cNvSpPr>
            <p:nvPr/>
          </p:nvSpPr>
          <p:spPr bwMode="auto">
            <a:xfrm>
              <a:off x="-92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669" name="Rectangle 308"/>
            <p:cNvSpPr>
              <a:spLocks noChangeArrowheads="1"/>
            </p:cNvSpPr>
            <p:nvPr/>
          </p:nvSpPr>
          <p:spPr bwMode="auto">
            <a:xfrm>
              <a:off x="-63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670" name="Text Box 309"/>
            <p:cNvSpPr txBox="1">
              <a:spLocks noChangeArrowheads="1"/>
            </p:cNvSpPr>
            <p:nvPr/>
          </p:nvSpPr>
          <p:spPr bwMode="auto">
            <a:xfrm>
              <a:off x="-3216" y="98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71" name="Text Box 310"/>
            <p:cNvSpPr txBox="1">
              <a:spLocks noChangeArrowheads="1"/>
            </p:cNvSpPr>
            <p:nvPr/>
          </p:nvSpPr>
          <p:spPr bwMode="auto">
            <a:xfrm>
              <a:off x="-2964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672" name="Line 311"/>
            <p:cNvSpPr>
              <a:spLocks noChangeShapeType="1"/>
            </p:cNvSpPr>
            <p:nvPr/>
          </p:nvSpPr>
          <p:spPr bwMode="auto">
            <a:xfrm>
              <a:off x="-2508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3" name="Text Box 312"/>
            <p:cNvSpPr txBox="1">
              <a:spLocks noChangeArrowheads="1"/>
            </p:cNvSpPr>
            <p:nvPr/>
          </p:nvSpPr>
          <p:spPr bwMode="auto">
            <a:xfrm>
              <a:off x="-2678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674" name="Line 313"/>
            <p:cNvSpPr>
              <a:spLocks noChangeShapeType="1"/>
            </p:cNvSpPr>
            <p:nvPr/>
          </p:nvSpPr>
          <p:spPr bwMode="auto">
            <a:xfrm>
              <a:off x="-2796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5" name="Line 314"/>
            <p:cNvSpPr>
              <a:spLocks noChangeShapeType="1"/>
            </p:cNvSpPr>
            <p:nvPr/>
          </p:nvSpPr>
          <p:spPr bwMode="auto">
            <a:xfrm>
              <a:off x="-2220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6" name="Text Box 315"/>
            <p:cNvSpPr txBox="1">
              <a:spLocks noChangeArrowheads="1"/>
            </p:cNvSpPr>
            <p:nvPr/>
          </p:nvSpPr>
          <p:spPr bwMode="auto">
            <a:xfrm>
              <a:off x="-2390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677" name="Line 316"/>
            <p:cNvSpPr>
              <a:spLocks noChangeShapeType="1"/>
            </p:cNvSpPr>
            <p:nvPr/>
          </p:nvSpPr>
          <p:spPr bwMode="auto">
            <a:xfrm>
              <a:off x="-1932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8" name="Text Box 317"/>
            <p:cNvSpPr txBox="1">
              <a:spLocks noChangeArrowheads="1"/>
            </p:cNvSpPr>
            <p:nvPr/>
          </p:nvSpPr>
          <p:spPr bwMode="auto">
            <a:xfrm>
              <a:off x="-2102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679" name="Line 318"/>
            <p:cNvSpPr>
              <a:spLocks noChangeShapeType="1"/>
            </p:cNvSpPr>
            <p:nvPr/>
          </p:nvSpPr>
          <p:spPr bwMode="auto">
            <a:xfrm>
              <a:off x="-1644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0" name="Text Box 319"/>
            <p:cNvSpPr txBox="1">
              <a:spLocks noChangeArrowheads="1"/>
            </p:cNvSpPr>
            <p:nvPr/>
          </p:nvSpPr>
          <p:spPr bwMode="auto">
            <a:xfrm>
              <a:off x="-1814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681" name="Line 320"/>
            <p:cNvSpPr>
              <a:spLocks noChangeShapeType="1"/>
            </p:cNvSpPr>
            <p:nvPr/>
          </p:nvSpPr>
          <p:spPr bwMode="auto">
            <a:xfrm>
              <a:off x="-1356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2" name="Text Box 321"/>
            <p:cNvSpPr txBox="1">
              <a:spLocks noChangeArrowheads="1"/>
            </p:cNvSpPr>
            <p:nvPr/>
          </p:nvSpPr>
          <p:spPr bwMode="auto">
            <a:xfrm>
              <a:off x="-1526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683" name="Line 322"/>
            <p:cNvSpPr>
              <a:spLocks noChangeShapeType="1"/>
            </p:cNvSpPr>
            <p:nvPr/>
          </p:nvSpPr>
          <p:spPr bwMode="auto">
            <a:xfrm>
              <a:off x="-1068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4" name="Text Box 323"/>
            <p:cNvSpPr txBox="1">
              <a:spLocks noChangeArrowheads="1"/>
            </p:cNvSpPr>
            <p:nvPr/>
          </p:nvSpPr>
          <p:spPr bwMode="auto">
            <a:xfrm>
              <a:off x="-1238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685" name="Line 324"/>
            <p:cNvSpPr>
              <a:spLocks noChangeShapeType="1"/>
            </p:cNvSpPr>
            <p:nvPr/>
          </p:nvSpPr>
          <p:spPr bwMode="auto">
            <a:xfrm>
              <a:off x="-780" y="64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6" name="Text Box 325"/>
            <p:cNvSpPr txBox="1">
              <a:spLocks noChangeArrowheads="1"/>
            </p:cNvSpPr>
            <p:nvPr/>
          </p:nvSpPr>
          <p:spPr bwMode="auto">
            <a:xfrm>
              <a:off x="-950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687" name="Line 326"/>
            <p:cNvSpPr>
              <a:spLocks noChangeShapeType="1"/>
            </p:cNvSpPr>
            <p:nvPr/>
          </p:nvSpPr>
          <p:spPr bwMode="auto">
            <a:xfrm>
              <a:off x="-492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8" name="Text Box 327"/>
            <p:cNvSpPr txBox="1">
              <a:spLocks noChangeArrowheads="1"/>
            </p:cNvSpPr>
            <p:nvPr/>
          </p:nvSpPr>
          <p:spPr bwMode="auto">
            <a:xfrm>
              <a:off x="-662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689" name="Line 328"/>
            <p:cNvSpPr>
              <a:spLocks noChangeShapeType="1"/>
            </p:cNvSpPr>
            <p:nvPr/>
          </p:nvSpPr>
          <p:spPr bwMode="auto">
            <a:xfrm>
              <a:off x="-204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90" name="Text Box 329"/>
            <p:cNvSpPr txBox="1">
              <a:spLocks noChangeArrowheads="1"/>
            </p:cNvSpPr>
            <p:nvPr/>
          </p:nvSpPr>
          <p:spPr bwMode="auto">
            <a:xfrm>
              <a:off x="-374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178" name="Group 330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432"/>
            <a:chExt cx="3216" cy="1164"/>
          </a:xfrm>
        </p:grpSpPr>
        <p:sp>
          <p:nvSpPr>
            <p:cNvPr id="23609" name="Rectangle 331"/>
            <p:cNvSpPr>
              <a:spLocks noChangeArrowheads="1"/>
            </p:cNvSpPr>
            <p:nvPr/>
          </p:nvSpPr>
          <p:spPr bwMode="auto">
            <a:xfrm>
              <a:off x="-293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0" name="Rectangle 332"/>
            <p:cNvSpPr>
              <a:spLocks noChangeArrowheads="1"/>
            </p:cNvSpPr>
            <p:nvPr/>
          </p:nvSpPr>
          <p:spPr bwMode="auto">
            <a:xfrm>
              <a:off x="-265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1" name="Rectangle 333"/>
            <p:cNvSpPr>
              <a:spLocks noChangeArrowheads="1"/>
            </p:cNvSpPr>
            <p:nvPr/>
          </p:nvSpPr>
          <p:spPr bwMode="auto">
            <a:xfrm>
              <a:off x="-236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2" name="Rectangle 334"/>
            <p:cNvSpPr>
              <a:spLocks noChangeArrowheads="1"/>
            </p:cNvSpPr>
            <p:nvPr/>
          </p:nvSpPr>
          <p:spPr bwMode="auto">
            <a:xfrm>
              <a:off x="-207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3" name="Rectangle 335"/>
            <p:cNvSpPr>
              <a:spLocks noChangeArrowheads="1"/>
            </p:cNvSpPr>
            <p:nvPr/>
          </p:nvSpPr>
          <p:spPr bwMode="auto">
            <a:xfrm>
              <a:off x="-178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4" name="Rectangle 336"/>
            <p:cNvSpPr>
              <a:spLocks noChangeArrowheads="1"/>
            </p:cNvSpPr>
            <p:nvPr/>
          </p:nvSpPr>
          <p:spPr bwMode="auto">
            <a:xfrm>
              <a:off x="-149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5" name="Rectangle 337"/>
            <p:cNvSpPr>
              <a:spLocks noChangeArrowheads="1"/>
            </p:cNvSpPr>
            <p:nvPr/>
          </p:nvSpPr>
          <p:spPr bwMode="auto">
            <a:xfrm>
              <a:off x="-121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6" name="Rectangle 338"/>
            <p:cNvSpPr>
              <a:spLocks noChangeArrowheads="1"/>
            </p:cNvSpPr>
            <p:nvPr/>
          </p:nvSpPr>
          <p:spPr bwMode="auto">
            <a:xfrm>
              <a:off x="-34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17" name="Rectangle 339"/>
            <p:cNvSpPr>
              <a:spLocks noChangeArrowheads="1"/>
            </p:cNvSpPr>
            <p:nvPr/>
          </p:nvSpPr>
          <p:spPr bwMode="auto">
            <a:xfrm>
              <a:off x="-92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8" name="Rectangle 340"/>
            <p:cNvSpPr>
              <a:spLocks noChangeArrowheads="1"/>
            </p:cNvSpPr>
            <p:nvPr/>
          </p:nvSpPr>
          <p:spPr bwMode="auto">
            <a:xfrm>
              <a:off x="-63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9" name="Rectangle 341"/>
            <p:cNvSpPr>
              <a:spLocks noChangeArrowheads="1"/>
            </p:cNvSpPr>
            <p:nvPr/>
          </p:nvSpPr>
          <p:spPr bwMode="auto">
            <a:xfrm>
              <a:off x="-293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620" name="Rectangle 342"/>
            <p:cNvSpPr>
              <a:spLocks noChangeArrowheads="1"/>
            </p:cNvSpPr>
            <p:nvPr/>
          </p:nvSpPr>
          <p:spPr bwMode="auto">
            <a:xfrm>
              <a:off x="-265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621" name="Rectangle 343"/>
            <p:cNvSpPr>
              <a:spLocks noChangeArrowheads="1"/>
            </p:cNvSpPr>
            <p:nvPr/>
          </p:nvSpPr>
          <p:spPr bwMode="auto">
            <a:xfrm>
              <a:off x="-236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622" name="Rectangle 344"/>
            <p:cNvSpPr>
              <a:spLocks noChangeArrowheads="1"/>
            </p:cNvSpPr>
            <p:nvPr/>
          </p:nvSpPr>
          <p:spPr bwMode="auto">
            <a:xfrm>
              <a:off x="-207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623" name="Rectangle 345"/>
            <p:cNvSpPr>
              <a:spLocks noChangeArrowheads="1"/>
            </p:cNvSpPr>
            <p:nvPr/>
          </p:nvSpPr>
          <p:spPr bwMode="auto">
            <a:xfrm>
              <a:off x="-178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624" name="Rectangle 346"/>
            <p:cNvSpPr>
              <a:spLocks noChangeArrowheads="1"/>
            </p:cNvSpPr>
            <p:nvPr/>
          </p:nvSpPr>
          <p:spPr bwMode="auto">
            <a:xfrm>
              <a:off x="-149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625" name="Rectangle 347"/>
            <p:cNvSpPr>
              <a:spLocks noChangeArrowheads="1"/>
            </p:cNvSpPr>
            <p:nvPr/>
          </p:nvSpPr>
          <p:spPr bwMode="auto">
            <a:xfrm>
              <a:off x="-121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626" name="Rectangle 348"/>
            <p:cNvSpPr>
              <a:spLocks noChangeArrowheads="1"/>
            </p:cNvSpPr>
            <p:nvPr/>
          </p:nvSpPr>
          <p:spPr bwMode="auto">
            <a:xfrm>
              <a:off x="-34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627" name="Rectangle 349"/>
            <p:cNvSpPr>
              <a:spLocks noChangeArrowheads="1"/>
            </p:cNvSpPr>
            <p:nvPr/>
          </p:nvSpPr>
          <p:spPr bwMode="auto">
            <a:xfrm>
              <a:off x="-92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628" name="Rectangle 350"/>
            <p:cNvSpPr>
              <a:spLocks noChangeArrowheads="1"/>
            </p:cNvSpPr>
            <p:nvPr/>
          </p:nvSpPr>
          <p:spPr bwMode="auto">
            <a:xfrm>
              <a:off x="-63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629" name="Text Box 351"/>
            <p:cNvSpPr txBox="1">
              <a:spLocks noChangeArrowheads="1"/>
            </p:cNvSpPr>
            <p:nvPr/>
          </p:nvSpPr>
          <p:spPr bwMode="auto">
            <a:xfrm>
              <a:off x="-3216" y="102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30" name="Text Box 352"/>
            <p:cNvSpPr txBox="1">
              <a:spLocks noChangeArrowheads="1"/>
            </p:cNvSpPr>
            <p:nvPr/>
          </p:nvSpPr>
          <p:spPr bwMode="auto">
            <a:xfrm>
              <a:off x="-2964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631" name="Line 353"/>
            <p:cNvSpPr>
              <a:spLocks noChangeShapeType="1"/>
            </p:cNvSpPr>
            <p:nvPr/>
          </p:nvSpPr>
          <p:spPr bwMode="auto">
            <a:xfrm>
              <a:off x="-2508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2" name="Text Box 354"/>
            <p:cNvSpPr txBox="1">
              <a:spLocks noChangeArrowheads="1"/>
            </p:cNvSpPr>
            <p:nvPr/>
          </p:nvSpPr>
          <p:spPr bwMode="auto">
            <a:xfrm>
              <a:off x="-2678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633" name="Line 355"/>
            <p:cNvSpPr>
              <a:spLocks noChangeShapeType="1"/>
            </p:cNvSpPr>
            <p:nvPr/>
          </p:nvSpPr>
          <p:spPr bwMode="auto">
            <a:xfrm>
              <a:off x="-2796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4" name="Line 356"/>
            <p:cNvSpPr>
              <a:spLocks noChangeShapeType="1"/>
            </p:cNvSpPr>
            <p:nvPr/>
          </p:nvSpPr>
          <p:spPr bwMode="auto">
            <a:xfrm>
              <a:off x="-2220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5" name="Text Box 357"/>
            <p:cNvSpPr txBox="1">
              <a:spLocks noChangeArrowheads="1"/>
            </p:cNvSpPr>
            <p:nvPr/>
          </p:nvSpPr>
          <p:spPr bwMode="auto">
            <a:xfrm>
              <a:off x="-2390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636" name="Line 358"/>
            <p:cNvSpPr>
              <a:spLocks noChangeShapeType="1"/>
            </p:cNvSpPr>
            <p:nvPr/>
          </p:nvSpPr>
          <p:spPr bwMode="auto">
            <a:xfrm>
              <a:off x="-1932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7" name="Text Box 359"/>
            <p:cNvSpPr txBox="1">
              <a:spLocks noChangeArrowheads="1"/>
            </p:cNvSpPr>
            <p:nvPr/>
          </p:nvSpPr>
          <p:spPr bwMode="auto">
            <a:xfrm>
              <a:off x="-2102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638" name="Line 360"/>
            <p:cNvSpPr>
              <a:spLocks noChangeShapeType="1"/>
            </p:cNvSpPr>
            <p:nvPr/>
          </p:nvSpPr>
          <p:spPr bwMode="auto">
            <a:xfrm>
              <a:off x="-1644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9" name="Text Box 361"/>
            <p:cNvSpPr txBox="1">
              <a:spLocks noChangeArrowheads="1"/>
            </p:cNvSpPr>
            <p:nvPr/>
          </p:nvSpPr>
          <p:spPr bwMode="auto">
            <a:xfrm>
              <a:off x="-1814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640" name="Line 362"/>
            <p:cNvSpPr>
              <a:spLocks noChangeShapeType="1"/>
            </p:cNvSpPr>
            <p:nvPr/>
          </p:nvSpPr>
          <p:spPr bwMode="auto">
            <a:xfrm>
              <a:off x="-1356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1" name="Text Box 363"/>
            <p:cNvSpPr txBox="1">
              <a:spLocks noChangeArrowheads="1"/>
            </p:cNvSpPr>
            <p:nvPr/>
          </p:nvSpPr>
          <p:spPr bwMode="auto">
            <a:xfrm>
              <a:off x="-1526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642" name="Line 364"/>
            <p:cNvSpPr>
              <a:spLocks noChangeShapeType="1"/>
            </p:cNvSpPr>
            <p:nvPr/>
          </p:nvSpPr>
          <p:spPr bwMode="auto">
            <a:xfrm>
              <a:off x="-1068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3" name="Text Box 365"/>
            <p:cNvSpPr txBox="1">
              <a:spLocks noChangeArrowheads="1"/>
            </p:cNvSpPr>
            <p:nvPr/>
          </p:nvSpPr>
          <p:spPr bwMode="auto">
            <a:xfrm>
              <a:off x="-1238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644" name="Line 366"/>
            <p:cNvSpPr>
              <a:spLocks noChangeShapeType="1"/>
            </p:cNvSpPr>
            <p:nvPr/>
          </p:nvSpPr>
          <p:spPr bwMode="auto">
            <a:xfrm>
              <a:off x="-780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5" name="Text Box 367"/>
            <p:cNvSpPr txBox="1">
              <a:spLocks noChangeArrowheads="1"/>
            </p:cNvSpPr>
            <p:nvPr/>
          </p:nvSpPr>
          <p:spPr bwMode="auto">
            <a:xfrm>
              <a:off x="-950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646" name="Line 368"/>
            <p:cNvSpPr>
              <a:spLocks noChangeShapeType="1"/>
            </p:cNvSpPr>
            <p:nvPr/>
          </p:nvSpPr>
          <p:spPr bwMode="auto">
            <a:xfrm>
              <a:off x="-492" y="696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7" name="Text Box 369"/>
            <p:cNvSpPr txBox="1">
              <a:spLocks noChangeArrowheads="1"/>
            </p:cNvSpPr>
            <p:nvPr/>
          </p:nvSpPr>
          <p:spPr bwMode="auto">
            <a:xfrm>
              <a:off x="-662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648" name="Line 370"/>
            <p:cNvSpPr>
              <a:spLocks noChangeShapeType="1"/>
            </p:cNvSpPr>
            <p:nvPr/>
          </p:nvSpPr>
          <p:spPr bwMode="auto">
            <a:xfrm>
              <a:off x="-204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9" name="Text Box 371"/>
            <p:cNvSpPr txBox="1">
              <a:spLocks noChangeArrowheads="1"/>
            </p:cNvSpPr>
            <p:nvPr/>
          </p:nvSpPr>
          <p:spPr bwMode="auto">
            <a:xfrm>
              <a:off x="-374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220" name="Group 372"/>
          <p:cNvGrpSpPr>
            <a:grpSpLocks/>
          </p:cNvGrpSpPr>
          <p:nvPr/>
        </p:nvGrpSpPr>
        <p:grpSpPr bwMode="auto">
          <a:xfrm>
            <a:off x="3354388" y="4533478"/>
            <a:ext cx="5105400" cy="1847850"/>
            <a:chOff x="-3360" y="144"/>
            <a:chExt cx="3216" cy="1164"/>
          </a:xfrm>
        </p:grpSpPr>
        <p:sp>
          <p:nvSpPr>
            <p:cNvPr id="23568" name="Rectangle 373"/>
            <p:cNvSpPr>
              <a:spLocks noChangeArrowheads="1"/>
            </p:cNvSpPr>
            <p:nvPr/>
          </p:nvSpPr>
          <p:spPr bwMode="auto">
            <a:xfrm>
              <a:off x="-308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69" name="Rectangle 374"/>
            <p:cNvSpPr>
              <a:spLocks noChangeArrowheads="1"/>
            </p:cNvSpPr>
            <p:nvPr/>
          </p:nvSpPr>
          <p:spPr bwMode="auto">
            <a:xfrm>
              <a:off x="-279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0" name="Rectangle 375"/>
            <p:cNvSpPr>
              <a:spLocks noChangeArrowheads="1"/>
            </p:cNvSpPr>
            <p:nvPr/>
          </p:nvSpPr>
          <p:spPr bwMode="auto">
            <a:xfrm>
              <a:off x="-250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1" name="Rectangle 376"/>
            <p:cNvSpPr>
              <a:spLocks noChangeArrowheads="1"/>
            </p:cNvSpPr>
            <p:nvPr/>
          </p:nvSpPr>
          <p:spPr bwMode="auto">
            <a:xfrm>
              <a:off x="-221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2" name="Rectangle 377"/>
            <p:cNvSpPr>
              <a:spLocks noChangeArrowheads="1"/>
            </p:cNvSpPr>
            <p:nvPr/>
          </p:nvSpPr>
          <p:spPr bwMode="auto">
            <a:xfrm>
              <a:off x="-193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3" name="Rectangle 378"/>
            <p:cNvSpPr>
              <a:spLocks noChangeArrowheads="1"/>
            </p:cNvSpPr>
            <p:nvPr/>
          </p:nvSpPr>
          <p:spPr bwMode="auto">
            <a:xfrm>
              <a:off x="-164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4" name="Rectangle 379"/>
            <p:cNvSpPr>
              <a:spLocks noChangeArrowheads="1"/>
            </p:cNvSpPr>
            <p:nvPr/>
          </p:nvSpPr>
          <p:spPr bwMode="auto">
            <a:xfrm>
              <a:off x="-135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5" name="Rectangle 380"/>
            <p:cNvSpPr>
              <a:spLocks noChangeArrowheads="1"/>
            </p:cNvSpPr>
            <p:nvPr/>
          </p:nvSpPr>
          <p:spPr bwMode="auto">
            <a:xfrm>
              <a:off x="-49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6" name="Rectangle 381"/>
            <p:cNvSpPr>
              <a:spLocks noChangeArrowheads="1"/>
            </p:cNvSpPr>
            <p:nvPr/>
          </p:nvSpPr>
          <p:spPr bwMode="auto">
            <a:xfrm>
              <a:off x="-106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7" name="Rectangle 382"/>
            <p:cNvSpPr>
              <a:spLocks noChangeArrowheads="1"/>
            </p:cNvSpPr>
            <p:nvPr/>
          </p:nvSpPr>
          <p:spPr bwMode="auto">
            <a:xfrm>
              <a:off x="-77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8" name="Rectangle 383"/>
            <p:cNvSpPr>
              <a:spLocks noChangeArrowheads="1"/>
            </p:cNvSpPr>
            <p:nvPr/>
          </p:nvSpPr>
          <p:spPr bwMode="auto">
            <a:xfrm>
              <a:off x="-308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579" name="Rectangle 384"/>
            <p:cNvSpPr>
              <a:spLocks noChangeArrowheads="1"/>
            </p:cNvSpPr>
            <p:nvPr/>
          </p:nvSpPr>
          <p:spPr bwMode="auto">
            <a:xfrm>
              <a:off x="-279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580" name="Rectangle 385"/>
            <p:cNvSpPr>
              <a:spLocks noChangeArrowheads="1"/>
            </p:cNvSpPr>
            <p:nvPr/>
          </p:nvSpPr>
          <p:spPr bwMode="auto">
            <a:xfrm>
              <a:off x="-250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581" name="Rectangle 386"/>
            <p:cNvSpPr>
              <a:spLocks noChangeArrowheads="1"/>
            </p:cNvSpPr>
            <p:nvPr/>
          </p:nvSpPr>
          <p:spPr bwMode="auto">
            <a:xfrm>
              <a:off x="-221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582" name="Rectangle 387"/>
            <p:cNvSpPr>
              <a:spLocks noChangeArrowheads="1"/>
            </p:cNvSpPr>
            <p:nvPr/>
          </p:nvSpPr>
          <p:spPr bwMode="auto">
            <a:xfrm>
              <a:off x="-193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583" name="Rectangle 388"/>
            <p:cNvSpPr>
              <a:spLocks noChangeArrowheads="1"/>
            </p:cNvSpPr>
            <p:nvPr/>
          </p:nvSpPr>
          <p:spPr bwMode="auto">
            <a:xfrm>
              <a:off x="-164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584" name="Rectangle 389"/>
            <p:cNvSpPr>
              <a:spLocks noChangeArrowheads="1"/>
            </p:cNvSpPr>
            <p:nvPr/>
          </p:nvSpPr>
          <p:spPr bwMode="auto">
            <a:xfrm>
              <a:off x="-135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585" name="Rectangle 390"/>
            <p:cNvSpPr>
              <a:spLocks noChangeArrowheads="1"/>
            </p:cNvSpPr>
            <p:nvPr/>
          </p:nvSpPr>
          <p:spPr bwMode="auto">
            <a:xfrm>
              <a:off x="-49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586" name="Rectangle 391"/>
            <p:cNvSpPr>
              <a:spLocks noChangeArrowheads="1"/>
            </p:cNvSpPr>
            <p:nvPr/>
          </p:nvSpPr>
          <p:spPr bwMode="auto">
            <a:xfrm>
              <a:off x="-106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587" name="Rectangle 392"/>
            <p:cNvSpPr>
              <a:spLocks noChangeArrowheads="1"/>
            </p:cNvSpPr>
            <p:nvPr/>
          </p:nvSpPr>
          <p:spPr bwMode="auto">
            <a:xfrm>
              <a:off x="-77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588" name="Text Box 393"/>
            <p:cNvSpPr txBox="1">
              <a:spLocks noChangeArrowheads="1"/>
            </p:cNvSpPr>
            <p:nvPr/>
          </p:nvSpPr>
          <p:spPr bwMode="auto">
            <a:xfrm>
              <a:off x="-3360" y="74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89" name="Text Box 394"/>
            <p:cNvSpPr txBox="1">
              <a:spLocks noChangeArrowheads="1"/>
            </p:cNvSpPr>
            <p:nvPr/>
          </p:nvSpPr>
          <p:spPr bwMode="auto">
            <a:xfrm>
              <a:off x="-3108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590" name="Line 395"/>
            <p:cNvSpPr>
              <a:spLocks noChangeShapeType="1"/>
            </p:cNvSpPr>
            <p:nvPr/>
          </p:nvSpPr>
          <p:spPr bwMode="auto">
            <a:xfrm>
              <a:off x="-2652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1" name="Text Box 396"/>
            <p:cNvSpPr txBox="1">
              <a:spLocks noChangeArrowheads="1"/>
            </p:cNvSpPr>
            <p:nvPr/>
          </p:nvSpPr>
          <p:spPr bwMode="auto">
            <a:xfrm>
              <a:off x="-2822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592" name="Line 397"/>
            <p:cNvSpPr>
              <a:spLocks noChangeShapeType="1"/>
            </p:cNvSpPr>
            <p:nvPr/>
          </p:nvSpPr>
          <p:spPr bwMode="auto">
            <a:xfrm>
              <a:off x="-2940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3" name="Line 398"/>
            <p:cNvSpPr>
              <a:spLocks noChangeShapeType="1"/>
            </p:cNvSpPr>
            <p:nvPr/>
          </p:nvSpPr>
          <p:spPr bwMode="auto">
            <a:xfrm>
              <a:off x="-2364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4" name="Text Box 399"/>
            <p:cNvSpPr txBox="1">
              <a:spLocks noChangeArrowheads="1"/>
            </p:cNvSpPr>
            <p:nvPr/>
          </p:nvSpPr>
          <p:spPr bwMode="auto">
            <a:xfrm>
              <a:off x="-2534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595" name="Line 400"/>
            <p:cNvSpPr>
              <a:spLocks noChangeShapeType="1"/>
            </p:cNvSpPr>
            <p:nvPr/>
          </p:nvSpPr>
          <p:spPr bwMode="auto">
            <a:xfrm>
              <a:off x="-2076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6" name="Text Box 401"/>
            <p:cNvSpPr txBox="1">
              <a:spLocks noChangeArrowheads="1"/>
            </p:cNvSpPr>
            <p:nvPr/>
          </p:nvSpPr>
          <p:spPr bwMode="auto">
            <a:xfrm>
              <a:off x="-2246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597" name="Line 402"/>
            <p:cNvSpPr>
              <a:spLocks noChangeShapeType="1"/>
            </p:cNvSpPr>
            <p:nvPr/>
          </p:nvSpPr>
          <p:spPr bwMode="auto">
            <a:xfrm>
              <a:off x="-1788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8" name="Text Box 403"/>
            <p:cNvSpPr txBox="1">
              <a:spLocks noChangeArrowheads="1"/>
            </p:cNvSpPr>
            <p:nvPr/>
          </p:nvSpPr>
          <p:spPr bwMode="auto">
            <a:xfrm>
              <a:off x="-1958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599" name="Line 404"/>
            <p:cNvSpPr>
              <a:spLocks noChangeShapeType="1"/>
            </p:cNvSpPr>
            <p:nvPr/>
          </p:nvSpPr>
          <p:spPr bwMode="auto">
            <a:xfrm>
              <a:off x="-1500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0" name="Text Box 405"/>
            <p:cNvSpPr txBox="1">
              <a:spLocks noChangeArrowheads="1"/>
            </p:cNvSpPr>
            <p:nvPr/>
          </p:nvSpPr>
          <p:spPr bwMode="auto">
            <a:xfrm>
              <a:off x="-1670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601" name="Line 406"/>
            <p:cNvSpPr>
              <a:spLocks noChangeShapeType="1"/>
            </p:cNvSpPr>
            <p:nvPr/>
          </p:nvSpPr>
          <p:spPr bwMode="auto">
            <a:xfrm>
              <a:off x="-1212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2" name="Text Box 407"/>
            <p:cNvSpPr txBox="1">
              <a:spLocks noChangeArrowheads="1"/>
            </p:cNvSpPr>
            <p:nvPr/>
          </p:nvSpPr>
          <p:spPr bwMode="auto">
            <a:xfrm>
              <a:off x="-1382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603" name="Line 408"/>
            <p:cNvSpPr>
              <a:spLocks noChangeShapeType="1"/>
            </p:cNvSpPr>
            <p:nvPr/>
          </p:nvSpPr>
          <p:spPr bwMode="auto">
            <a:xfrm>
              <a:off x="-924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4" name="Text Box 409"/>
            <p:cNvSpPr txBox="1">
              <a:spLocks noChangeArrowheads="1"/>
            </p:cNvSpPr>
            <p:nvPr/>
          </p:nvSpPr>
          <p:spPr bwMode="auto">
            <a:xfrm>
              <a:off x="-1094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605" name="Line 410"/>
            <p:cNvSpPr>
              <a:spLocks noChangeShapeType="1"/>
            </p:cNvSpPr>
            <p:nvPr/>
          </p:nvSpPr>
          <p:spPr bwMode="auto">
            <a:xfrm>
              <a:off x="-636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6" name="Text Box 411"/>
            <p:cNvSpPr txBox="1">
              <a:spLocks noChangeArrowheads="1"/>
            </p:cNvSpPr>
            <p:nvPr/>
          </p:nvSpPr>
          <p:spPr bwMode="auto">
            <a:xfrm>
              <a:off x="-806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607" name="Line 412"/>
            <p:cNvSpPr>
              <a:spLocks noChangeShapeType="1"/>
            </p:cNvSpPr>
            <p:nvPr/>
          </p:nvSpPr>
          <p:spPr bwMode="auto">
            <a:xfrm>
              <a:off x="-348" y="4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8" name="Text Box 413"/>
            <p:cNvSpPr txBox="1">
              <a:spLocks noChangeArrowheads="1"/>
            </p:cNvSpPr>
            <p:nvPr/>
          </p:nvSpPr>
          <p:spPr bwMode="auto">
            <a:xfrm>
              <a:off x="-518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sp>
        <p:nvSpPr>
          <p:cNvPr id="415" name="Rectangle 2"/>
          <p:cNvSpPr>
            <a:spLocks noChangeArrowheads="1"/>
          </p:cNvSpPr>
          <p:nvPr/>
        </p:nvSpPr>
        <p:spPr bwMode="auto">
          <a:xfrm>
            <a:off x="1687115" y="275778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41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400" y="43032"/>
            <a:ext cx="1874969" cy="1242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342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0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0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0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06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06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9507" y="1340768"/>
            <a:ext cx="7505694" cy="386372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Escriba la función </a:t>
            </a:r>
            <a:r>
              <a:rPr lang="es-MX" sz="23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imprimeArreglo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que recibe un arreglo y despliega en pantalla el contenido del arreglo.</a:t>
            </a:r>
            <a:endParaRPr lang="es-ES_tradnl" sz="23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s-ES_tradnl" sz="24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2">
              <a:buFontTx/>
              <a:buNone/>
              <a:tabLst>
                <a:tab pos="1168400" algn="l"/>
              </a:tabLst>
            </a:pP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imprimeArreglo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(A):</a:t>
            </a:r>
          </a:p>
          <a:p>
            <a:pPr lvl="2">
              <a:buNone/>
              <a:tabLst>
                <a:tab pos="1168400" algn="l"/>
              </a:tabLst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 in 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(A)):</a:t>
            </a:r>
          </a:p>
          <a:p>
            <a:pPr lvl="2">
              <a:buNone/>
              <a:tabLst>
                <a:tab pos="1168400" algn="l"/>
              </a:tabLst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"Arreglo["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s-ES_tradnl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i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s-ES_tradnl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"] = "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A[i]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lvl="2">
              <a:buFontTx/>
              <a:buNone/>
              <a:tabLst>
                <a:tab pos="1168400" algn="l"/>
              </a:tabLst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</a:p>
        </p:txBody>
      </p:sp>
      <p:sp>
        <p:nvSpPr>
          <p:cNvPr id="22534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414" name="Rectangle 2"/>
          <p:cNvSpPr>
            <a:spLocks noChangeArrowheads="1"/>
          </p:cNvSpPr>
          <p:nvPr/>
        </p:nvSpPr>
        <p:spPr bwMode="auto">
          <a:xfrm>
            <a:off x="1687115" y="275778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41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835" y="4583270"/>
            <a:ext cx="1874969" cy="1242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981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4" name="Text Box 4"/>
          <p:cNvSpPr txBox="1">
            <a:spLocks noChangeArrowheads="1"/>
          </p:cNvSpPr>
          <p:nvPr/>
        </p:nvSpPr>
        <p:spPr bwMode="auto">
          <a:xfrm>
            <a:off x="852499" y="1700808"/>
            <a:ext cx="7340352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Integrar todas las funciones </a:t>
            </a:r>
            <a:r>
              <a:rPr lang="es-ES_tradnl" sz="2400" dirty="0"/>
              <a:t>en un solo programa para verificar su funcionamiento</a:t>
            </a:r>
            <a:endParaRPr lang="es-ES" sz="2400" b="1" dirty="0">
              <a:solidFill>
                <a:srgbClr val="0000FF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77403" y="15617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996952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64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4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ChangeArrowheads="1"/>
          </p:cNvSpPr>
          <p:nvPr/>
        </p:nvSpPr>
        <p:spPr bwMode="auto">
          <a:xfrm>
            <a:off x="0" y="5734050"/>
            <a:ext cx="3203575" cy="1123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782956" y="1628800"/>
            <a:ext cx="4437115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def </a:t>
            </a:r>
            <a:r>
              <a:rPr lang="en-US" sz="2000" b="1" dirty="0" err="1"/>
              <a:t>inicializa</a:t>
            </a:r>
            <a:r>
              <a:rPr lang="en-US" sz="2000" b="1" dirty="0"/>
              <a:t> (A):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    for </a:t>
            </a:r>
            <a:r>
              <a:rPr lang="en-US" sz="2000" b="1" dirty="0" err="1"/>
              <a:t>i</a:t>
            </a:r>
            <a:r>
              <a:rPr lang="en-US" sz="2000" b="1" dirty="0"/>
              <a:t> in range(0,10):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        </a:t>
            </a:r>
            <a:r>
              <a:rPr lang="en-US" sz="2000" b="1" dirty="0" err="1"/>
              <a:t>A.append</a:t>
            </a:r>
            <a:r>
              <a:rPr lang="en-US" sz="2000" b="1" dirty="0"/>
              <a:t>(</a:t>
            </a:r>
            <a:r>
              <a:rPr lang="en-US" sz="2000" b="1" dirty="0" err="1"/>
              <a:t>i</a:t>
            </a:r>
            <a:r>
              <a:rPr lang="en-US" sz="2000" b="1" dirty="0"/>
              <a:t>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n-US" sz="2000" b="1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def </a:t>
            </a:r>
            <a:r>
              <a:rPr lang="en-US" sz="2000" b="1" dirty="0" err="1"/>
              <a:t>sumaDos</a:t>
            </a:r>
            <a:r>
              <a:rPr lang="en-US" sz="2000" b="1" dirty="0"/>
              <a:t> (A):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    for i in range(</a:t>
            </a:r>
            <a:r>
              <a:rPr lang="en-US" sz="2000" b="1" dirty="0" err="1"/>
              <a:t>len</a:t>
            </a:r>
            <a:r>
              <a:rPr lang="en-US" sz="2000" b="1" dirty="0"/>
              <a:t>(A)):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        A[i] = A[i] + 2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n-US" sz="2000" b="1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def </a:t>
            </a:r>
            <a:r>
              <a:rPr lang="en-US" sz="2000" b="1" dirty="0" err="1"/>
              <a:t>imprime</a:t>
            </a:r>
            <a:r>
              <a:rPr lang="en-US" sz="2000" b="1" dirty="0"/>
              <a:t>(A):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    for i in range(</a:t>
            </a:r>
            <a:r>
              <a:rPr lang="en-US" sz="2000" b="1" dirty="0" err="1"/>
              <a:t>len</a:t>
            </a:r>
            <a:r>
              <a:rPr lang="en-US" sz="2000" b="1" dirty="0"/>
              <a:t>(A)):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        print("</a:t>
            </a:r>
            <a:r>
              <a:rPr lang="en-US" sz="2000" b="1" dirty="0" err="1"/>
              <a:t>Arreglo</a:t>
            </a:r>
            <a:r>
              <a:rPr lang="en-US" sz="2000" b="1" dirty="0"/>
              <a:t>[", i, "] = ", A[i])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n-US" sz="2000" b="1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s-ES_tradnl" sz="2000" b="1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687115" y="275778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7" y="4365104"/>
            <a:ext cx="2420616" cy="1604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4">
            <a:extLst>
              <a:ext uri="{FF2B5EF4-FFF2-40B4-BE49-F238E27FC236}">
                <a16:creationId xmlns:a16="http://schemas.microsoft.com/office/drawing/2014/main" id="{64B07724-51DC-4795-8B32-D464FBCD0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104" y="1593776"/>
            <a:ext cx="3240360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= [ ]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inicializa(A)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imprime(A)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sumaDos</a:t>
            </a: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(A)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print("\</a:t>
            </a:r>
            <a:r>
              <a:rPr lang="pt-BR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nSUMA</a:t>
            </a: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DOS")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imprime(A)</a:t>
            </a:r>
            <a:endParaRPr lang="es-ES_tradnl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659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9138" y="1125538"/>
            <a:ext cx="7813302" cy="5181600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ts val="3400"/>
              </a:lnSpc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¿Qué tal si ahora necesitamos definir un procedimiento en donde se asigne a cada variable el valor </a:t>
            </a:r>
            <a:r>
              <a:rPr lang="es-ES_tradnl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-1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?, el código sería algo como lo siguiente: </a:t>
            </a:r>
          </a:p>
          <a:p>
            <a:pPr eaLnBrk="1" hangingPunct="1">
              <a:lnSpc>
                <a:spcPct val="90000"/>
              </a:lnSpc>
            </a:pPr>
            <a:endParaRPr lang="es-ES_tradnl" sz="1600" b="1" dirty="0"/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iniciaMenosUno ( ):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x0=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endParaRPr lang="es-ES_tradnl" sz="1900" b="1" dirty="0"/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x1=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x2=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x3=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x4=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x5=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x6=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x7=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x8=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x9=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endParaRPr lang="es-ES_tradnl" sz="1900" b="1" dirty="0"/>
          </a:p>
        </p:txBody>
      </p:sp>
      <p:sp>
        <p:nvSpPr>
          <p:cNvPr id="189445" name="Rectangle 5"/>
          <p:cNvSpPr>
            <a:spLocks noGrp="1" noChangeArrowheads="1"/>
          </p:cNvSpPr>
          <p:nvPr>
            <p:ph type="title"/>
          </p:nvPr>
        </p:nvSpPr>
        <p:spPr>
          <a:xfrm>
            <a:off x="1042988" y="-27384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540510"/>
            <a:ext cx="2488596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7768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ChangeArrowheads="1"/>
          </p:cNvSpPr>
          <p:nvPr/>
        </p:nvSpPr>
        <p:spPr bwMode="auto">
          <a:xfrm>
            <a:off x="0" y="5734050"/>
            <a:ext cx="3203575" cy="1123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55576" y="-156270"/>
            <a:ext cx="7920879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 de listas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E5F432C5-F594-40E3-B720-F66952521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252922"/>
              </p:ext>
            </p:extLst>
          </p:nvPr>
        </p:nvGraphicFramePr>
        <p:xfrm>
          <a:off x="17748" y="750392"/>
          <a:ext cx="9108504" cy="6047166"/>
        </p:xfrm>
        <a:graphic>
          <a:graphicData uri="http://schemas.openxmlformats.org/drawingml/2006/table">
            <a:tbl>
              <a:tblPr/>
              <a:tblGrid>
                <a:gridCol w="3763843">
                  <a:extLst>
                    <a:ext uri="{9D8B030D-6E8A-4147-A177-3AD203B41FA5}">
                      <a16:colId xmlns:a16="http://schemas.microsoft.com/office/drawing/2014/main" val="100547420"/>
                    </a:ext>
                  </a:extLst>
                </a:gridCol>
                <a:gridCol w="1354984">
                  <a:extLst>
                    <a:ext uri="{9D8B030D-6E8A-4147-A177-3AD203B41FA5}">
                      <a16:colId xmlns:a16="http://schemas.microsoft.com/office/drawing/2014/main" val="3735878996"/>
                    </a:ext>
                  </a:extLst>
                </a:gridCol>
                <a:gridCol w="1957199">
                  <a:extLst>
                    <a:ext uri="{9D8B030D-6E8A-4147-A177-3AD203B41FA5}">
                      <a16:colId xmlns:a16="http://schemas.microsoft.com/office/drawing/2014/main" val="2885864773"/>
                    </a:ext>
                  </a:extLst>
                </a:gridCol>
                <a:gridCol w="2032478">
                  <a:extLst>
                    <a:ext uri="{9D8B030D-6E8A-4147-A177-3AD203B41FA5}">
                      <a16:colId xmlns:a16="http://schemas.microsoft.com/office/drawing/2014/main" val="2099015102"/>
                    </a:ext>
                  </a:extLst>
                </a:gridCol>
              </a:tblGrid>
              <a:tr h="15734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FUNCIONES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MÉTODOS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Ejemplo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9026374"/>
                  </a:ext>
                </a:extLst>
              </a:tr>
              <a:tr h="52756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Obtiene el número de elementos en la lista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lista=[8,5,2]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(lista)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regresa 3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252370"/>
                  </a:ext>
                </a:extLst>
              </a:tr>
              <a:tr h="46277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Agrega el valor indicado en el parámetro al final de la lista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append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(valor)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lista.append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(10)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 nueva lista sería: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[8, 5, 2, 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  <a:endParaRPr lang="es-MX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630016"/>
                  </a:ext>
                </a:extLst>
              </a:tr>
              <a:tr h="38873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Inserta el valor indicado en la posición indicada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(posición, valor)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lista.insert</a:t>
                      </a:r>
                      <a:r>
                        <a:rPr lang="es-MX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(1, 4)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 nueva lista sería: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[8, 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5, 2, 10]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788462"/>
                  </a:ext>
                </a:extLst>
              </a:tr>
              <a:tr h="46277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Borra el elemento indicado de la lista en la posición indicada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(lista[</a:t>
                      </a: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indice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del(lista[1])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Borarría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el 4.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[8, 5, 2, 10]</a:t>
                      </a:r>
                      <a:endParaRPr lang="es-MX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0913138"/>
                  </a:ext>
                </a:extLst>
              </a:tr>
              <a:tr h="52756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Borra el elemento que tenga el valor que se recibe como parámetro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remove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(valor)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lista.remove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(10)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Borraría el valor 10 de la lista [8, 5, 2]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7945677"/>
                  </a:ext>
                </a:extLst>
              </a:tr>
              <a:tr h="66639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Obtiene el valor que se encuentra en la posición indicada por el índice y lo borra de la lista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.pop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indice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 = 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lista.pop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(1)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 obtendría el valor de 5 y lo borraría de la lista.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[8, 2]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825633"/>
                  </a:ext>
                </a:extLst>
              </a:tr>
              <a:tr h="92770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Regresa la lista ordenada, sin modificar la lista original.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sorted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(lista)</a:t>
                      </a:r>
                      <a:endParaRPr lang="es-MX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lista1=['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j','a','g','b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’]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lista2=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sorted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(lista1)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(lista1)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Imprimirá ['</a:t>
                      </a: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j','a','g','b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']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(lista2)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Imprimirá ['a', 'b', 'g', 'j']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1376497"/>
                  </a:ext>
                </a:extLst>
              </a:tr>
              <a:tr h="46277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Ordena los elementos de la lista de mayor a menor. Si se indica el parámetro reverse en True se ordena de mayor a menor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.sort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[reverse=True]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fontAlgn="t"/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lista1=['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j','a','g','b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lista1.sort()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(lista1)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Imprimirá ['a', 'b', 'g', 'j']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4316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3141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49" y="1628329"/>
            <a:ext cx="7488759" cy="1080591"/>
          </a:xfrm>
        </p:spPr>
        <p:txBody>
          <a:bodyPr/>
          <a:lstStyle/>
          <a:p>
            <a:pPr algn="just" eaLnBrk="1" hangingPunct="1">
              <a:lnSpc>
                <a:spcPts val="3500"/>
              </a:lnSpc>
              <a:spcBef>
                <a:spcPct val="50000"/>
              </a:spcBef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Pero ¿Qué tal si en lugar de trabajar con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necesitamos definir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1000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? </a:t>
            </a:r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title"/>
          </p:nvPr>
        </p:nvSpPr>
        <p:spPr>
          <a:xfrm>
            <a:off x="1042988" y="18864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523" y="2924944"/>
            <a:ext cx="2204885" cy="2688884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2360" y="2924944"/>
            <a:ext cx="4857752" cy="28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  <a:spcBef>
                <a:spcPct val="50000"/>
              </a:spcBef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Que tal si en vez de trabajar con varias variables aisladas, trabajamos con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un solo contenedor de variables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6237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7658" y="1340768"/>
            <a:ext cx="7704782" cy="4340225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2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variable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arreglo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una asociación entre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un nombre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y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un grupo de localidades. </a:t>
            </a:r>
          </a:p>
          <a:p>
            <a:pPr algn="just" eaLnBrk="1" hangingPunct="1">
              <a:lnSpc>
                <a:spcPts val="32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Cada localidad está asociada con un número, de tal manera que para identificar a localidad específica del arreglo es necesario escribir su número. </a:t>
            </a:r>
          </a:p>
          <a:p>
            <a:pPr algn="just" eaLnBrk="1" hangingPunct="1">
              <a:lnSpc>
                <a:spcPts val="32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La </a:t>
            </a:r>
            <a:r>
              <a:rPr lang="es-ES_tradnl" sz="21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primera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localidad siempre corresponde a la localidad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la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última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corresponde a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n-1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en donde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número de localidades del arreglo. </a:t>
            </a:r>
          </a:p>
        </p:txBody>
      </p:sp>
      <p:sp>
        <p:nvSpPr>
          <p:cNvPr id="191493" name="Rectangle 5"/>
          <p:cNvSpPr>
            <a:spLocks noGrp="1" noChangeArrowheads="1"/>
          </p:cNvSpPr>
          <p:nvPr>
            <p:ph type="title"/>
          </p:nvPr>
        </p:nvSpPr>
        <p:spPr>
          <a:xfrm>
            <a:off x="1043608" y="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5013176"/>
            <a:ext cx="2952328" cy="163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998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3682" y="1236167"/>
            <a:ext cx="7416750" cy="1328737"/>
          </a:xfrm>
        </p:spPr>
        <p:txBody>
          <a:bodyPr>
            <a:normAutofit fontScale="92500"/>
          </a:bodyPr>
          <a:lstStyle/>
          <a:p>
            <a:pPr marL="0" indent="0" eaLnBrk="1" hangingPunct="1">
              <a:lnSpc>
                <a:spcPct val="120000"/>
              </a:lnSpc>
              <a:buNone/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ejemplo, en un arreglo de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localidades, la primera localidad es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la última localidad es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. </a:t>
            </a:r>
          </a:p>
        </p:txBody>
      </p:sp>
      <p:pic>
        <p:nvPicPr>
          <p:cNvPr id="192515" name="Picture 3" descr="arr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2587327"/>
            <a:ext cx="3208338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2518" name="Rectangle 6"/>
          <p:cNvSpPr>
            <a:spLocks noGrp="1" noChangeArrowheads="1"/>
          </p:cNvSpPr>
          <p:nvPr>
            <p:ph type="title"/>
          </p:nvPr>
        </p:nvSpPr>
        <p:spPr>
          <a:xfrm>
            <a:off x="1042988" y="-27384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</p:spTree>
    <p:extLst>
      <p:ext uri="{BB962C8B-B14F-4D97-AF65-F5344CB8AC3E}">
        <p14:creationId xmlns:p14="http://schemas.microsoft.com/office/powerpoint/2010/main" val="426990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59632" y="1700808"/>
            <a:ext cx="4062163" cy="4032349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ts val="3300"/>
              </a:lnSpc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La característica de una variable arreglo son los corchetes(</a:t>
            </a:r>
            <a:r>
              <a:rPr lang="es-ES_tradnl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]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). Una definición de variables que los incluya, indica que la variable es un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arreglo.</a:t>
            </a:r>
          </a:p>
          <a:p>
            <a:pPr marL="0" indent="0" algn="just" eaLnBrk="1" hangingPunct="1">
              <a:buNone/>
            </a:pPr>
            <a:endParaRPr lang="es-ES_tradnl" sz="8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 eaLnBrk="1" hangingPunct="1">
              <a:lnSpc>
                <a:spcPts val="3300"/>
              </a:lnSpc>
              <a:buNone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lista = []</a:t>
            </a:r>
          </a:p>
          <a:p>
            <a:pPr marL="0" indent="0" algn="just">
              <a:lnSpc>
                <a:spcPts val="3300"/>
              </a:lnSpc>
              <a:buNone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lista = ['a',  1 , "Buen </a:t>
            </a:r>
            <a:r>
              <a:rPr lang="es-MX" sz="2400" b="1" dirty="0" err="1">
                <a:solidFill>
                  <a:schemeClr val="accent6">
                    <a:lumMod val="75000"/>
                  </a:schemeClr>
                </a:solidFill>
              </a:rPr>
              <a:t>dia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"]</a:t>
            </a:r>
          </a:p>
          <a:p>
            <a:pPr marL="0" indent="0" algn="just" eaLnBrk="1" hangingPunct="1">
              <a:lnSpc>
                <a:spcPts val="3300"/>
              </a:lnSpc>
              <a:buNone/>
            </a:pPr>
            <a:endParaRPr lang="es-ES_tradnl" sz="20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 eaLnBrk="1" hangingPunct="1">
              <a:lnSpc>
                <a:spcPts val="3300"/>
              </a:lnSpc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3541" name="Rectangle 5"/>
          <p:cNvSpPr>
            <a:spLocks noGrp="1" noChangeArrowheads="1"/>
          </p:cNvSpPr>
          <p:nvPr>
            <p:ph type="title"/>
          </p:nvPr>
        </p:nvSpPr>
        <p:spPr>
          <a:xfrm>
            <a:off x="1056184" y="260648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4" name="1 Imagen">
            <a:extLst>
              <a:ext uri="{FF2B5EF4-FFF2-40B4-BE49-F238E27FC236}">
                <a16:creationId xmlns:a16="http://schemas.microsoft.com/office/drawing/2014/main" id="{758D5865-7C63-4430-812A-49E894058E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2084558"/>
            <a:ext cx="2204885" cy="268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48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3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3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8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3569" y="1268760"/>
            <a:ext cx="7704855" cy="3816424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500"/>
              </a:lnSpc>
              <a:spcBef>
                <a:spcPct val="500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vez que hemos declarado la variable arreglo, ¿Cómo tenemos acceso a los valores? Debemos recordar que las localidades de un arreglo están numeradas de </a:t>
            </a:r>
            <a:r>
              <a:rPr lang="es-ES_tradnl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es-ES_tradnl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n-1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(en donde </a:t>
            </a:r>
            <a:r>
              <a:rPr lang="es-ES_tradnl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es el tamaño del arreglo).  </a:t>
            </a:r>
          </a:p>
          <a:p>
            <a:pPr algn="just" eaLnBrk="1" hangingPunct="1">
              <a:lnSpc>
                <a:spcPts val="3500"/>
              </a:lnSpc>
              <a:spcBef>
                <a:spcPct val="500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Para hacer referencia a una localidad específica del arreglo debemos escribir el </a:t>
            </a:r>
            <a:r>
              <a:rPr lang="es-ES_tradnl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nombre de la variable y entre los corchetes el número de la localidad. </a:t>
            </a:r>
          </a:p>
        </p:txBody>
      </p:sp>
      <p:sp>
        <p:nvSpPr>
          <p:cNvPr id="196613" name="Rectangle 5"/>
          <p:cNvSpPr>
            <a:spLocks noGrp="1" noChangeArrowheads="1"/>
          </p:cNvSpPr>
          <p:nvPr>
            <p:ph type="title"/>
          </p:nvPr>
        </p:nvSpPr>
        <p:spPr>
          <a:xfrm>
            <a:off x="1187004" y="44624"/>
            <a:ext cx="6625356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797152"/>
            <a:ext cx="2952328" cy="163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5044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3159</TotalTime>
  <Words>3342</Words>
  <Application>Microsoft Office PowerPoint</Application>
  <PresentationFormat>Presentación en pantalla (4:3)</PresentationFormat>
  <Paragraphs>1303</Paragraphs>
  <Slides>40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6" baseType="lpstr">
      <vt:lpstr>Arial</vt:lpstr>
      <vt:lpstr>Calibri</vt:lpstr>
      <vt:lpstr>Dom Casual</vt:lpstr>
      <vt:lpstr>Times New Roman</vt:lpstr>
      <vt:lpstr>Wingdings</vt:lpstr>
      <vt:lpstr>Tema de Office</vt:lpstr>
      <vt:lpstr>TC1028  Pensamiento Computacional para Ingeniería</vt:lpstr>
      <vt:lpstr>Listas o arreglos</vt:lpstr>
      <vt:lpstr>Listas o arreglos</vt:lpstr>
      <vt:lpstr>Listas o arreglos</vt:lpstr>
      <vt:lpstr>Listas o arreglos</vt:lpstr>
      <vt:lpstr>Listas o arreglos</vt:lpstr>
      <vt:lpstr>Listas o arreglos</vt:lpstr>
      <vt:lpstr>Listas o arreglos</vt:lpstr>
      <vt:lpstr>Listas o arreglos</vt:lpstr>
      <vt:lpstr>Listas o arreglos</vt:lpstr>
      <vt:lpstr>Listas o arreglos</vt:lpstr>
      <vt:lpstr>Presentación de PowerPoint</vt:lpstr>
      <vt:lpstr>Presentación de PowerPoint</vt:lpstr>
      <vt:lpstr>Presentación de PowerPoint</vt:lpstr>
      <vt:lpstr>Presentación de PowerPoint</vt:lpstr>
      <vt:lpstr>Listas o arreglos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Listas o arreglos</vt:lpstr>
      <vt:lpstr>¿Cómo crear una lista?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profesor</dc:creator>
  <cp:lastModifiedBy>Lizethe Pérez Fuertes</cp:lastModifiedBy>
  <cp:revision>68</cp:revision>
  <dcterms:created xsi:type="dcterms:W3CDTF">2013-07-08T17:54:54Z</dcterms:created>
  <dcterms:modified xsi:type="dcterms:W3CDTF">2020-07-13T22:07:29Z</dcterms:modified>
</cp:coreProperties>
</file>