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59" d="100"/>
          <a:sy n="59" d="100"/>
        </p:scale>
        <p:origin x="14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716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38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[ 4 ]*3 - 57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06015"/>
            <a:ext cx="2689614" cy="1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720" y="17279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2" y="4588756"/>
            <a:ext cx="1800200" cy="18752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875147" y="133164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600200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A70177-DF25-4E05-AA26-524F0C88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0" y="2332409"/>
            <a:ext cx="6829425" cy="267652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56E9C2-C445-4AA7-A45C-854E8B69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0" y="2203873"/>
            <a:ext cx="6848475" cy="271462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A[i] = A[i]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52499" y="1700808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lista.append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862" y="1480987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creaLista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sumaDos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2917</Words>
  <Application>Microsoft Office PowerPoint</Application>
  <PresentationFormat>Presentación en pantalla (4:3)</PresentationFormat>
  <Paragraphs>1044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76</cp:revision>
  <dcterms:created xsi:type="dcterms:W3CDTF">2013-07-08T17:54:54Z</dcterms:created>
  <dcterms:modified xsi:type="dcterms:W3CDTF">2020-07-28T21:37:34Z</dcterms:modified>
</cp:coreProperties>
</file>