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5" r:id="rId35"/>
    <p:sldId id="308" r:id="rId36"/>
    <p:sldId id="309" r:id="rId37"/>
    <p:sldId id="314" r:id="rId38"/>
    <p:sldId id="311" r:id="rId39"/>
    <p:sldId id="312" r:id="rId40"/>
    <p:sldId id="322" r:id="rId4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239" autoAdjust="0"/>
  </p:normalViewPr>
  <p:slideViewPr>
    <p:cSldViewPr>
      <p:cViewPr varScale="1">
        <p:scale>
          <a:sx n="51" d="100"/>
          <a:sy n="51" d="100"/>
        </p:scale>
        <p:origin x="24" y="2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79240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227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14/07/2020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2720" y="17279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12" y="4588756"/>
            <a:ext cx="1800200" cy="187520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875147" y="133164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(0,tamano):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600200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789040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082" y="1167771"/>
            <a:ext cx="8337395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inicializa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vacío y crea el contenido de cada localidad del arreglo con su número de casilla haciendo uso del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4035425" y="438836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4035425" y="344063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4035425" y="344063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4038600" y="344063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EC264C-826A-4779-874C-E91E8672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1" y="2819612"/>
            <a:ext cx="3884288" cy="340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5082" y="1167771"/>
            <a:ext cx="8121369" cy="160876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inicializa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vacío y crea el contenido de cada localidad del arreglo con su número de casilla haciendo uso del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995936" y="4592762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995936" y="3645024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995936" y="3645024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999111" y="3645024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58F8251-E5BB-4F1C-B72F-790971C80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" y="2947657"/>
            <a:ext cx="3890323" cy="345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2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81497"/>
            <a:ext cx="7897812" cy="184750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Inicializa un arreglo con </a:t>
            </a:r>
            <a:r>
              <a:rPr lang="es-ES_tradnl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 con su número de localidad:</a:t>
            </a:r>
          </a:p>
          <a:p>
            <a:pPr eaLnBrk="1" hangingPunct="1"/>
            <a:endParaRPr lang="es-ES_tradnl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267744" y="437673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A[i] = A[i]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782956" y="1628800"/>
            <a:ext cx="443711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inicializa</a:t>
            </a:r>
            <a:r>
              <a:rPr lang="en-US" sz="2000" b="1" dirty="0"/>
              <a:t> (A):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</a:t>
            </a:r>
            <a:r>
              <a:rPr lang="en-US" sz="2000" b="1" dirty="0" err="1"/>
              <a:t>i</a:t>
            </a:r>
            <a:r>
              <a:rPr lang="en-US" sz="2000" b="1" dirty="0"/>
              <a:t> in range(0,10):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</a:t>
            </a:r>
            <a:r>
              <a:rPr lang="en-US" sz="2000" b="1" dirty="0" err="1"/>
              <a:t>A.append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sumaDos</a:t>
            </a:r>
            <a:r>
              <a:rPr lang="en-US" sz="2000" b="1" dirty="0"/>
              <a:t> (A):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A[i] = A[i]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imprime</a:t>
            </a:r>
            <a:r>
              <a:rPr lang="en-US" sz="2000" b="1" dirty="0"/>
              <a:t>(A):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print("</a:t>
            </a:r>
            <a:r>
              <a:rPr lang="en-US" sz="2000" b="1" dirty="0" err="1"/>
              <a:t>Arreglo</a:t>
            </a:r>
            <a:r>
              <a:rPr lang="en-US" sz="2000" b="1" dirty="0"/>
              <a:t>[", i, "] = ", A[i])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4365104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104" y="1593776"/>
            <a:ext cx="324036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inicializa(A)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print("\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  <a:endParaRPr lang="es-ES_tradnl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55576" y="-156270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4252922"/>
              </p:ext>
            </p:extLst>
          </p:nvPr>
        </p:nvGraphicFramePr>
        <p:xfrm>
          <a:off x="17748" y="750392"/>
          <a:ext cx="9108504" cy="6047166"/>
        </p:xfrm>
        <a:graphic>
          <a:graphicData uri="http://schemas.openxmlformats.org/drawingml/2006/table">
            <a:tbl>
              <a:tblPr/>
              <a:tblGrid>
                <a:gridCol w="3763843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354984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957199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32478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del(lista[1])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Borarría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[reverse=True]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3173</TotalTime>
  <Words>3342</Words>
  <Application>Microsoft Office PowerPoint</Application>
  <PresentationFormat>Presentación en pantalla (4:3)</PresentationFormat>
  <Paragraphs>1303</Paragraphs>
  <Slides>40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68</cp:revision>
  <dcterms:created xsi:type="dcterms:W3CDTF">2013-07-08T17:54:54Z</dcterms:created>
  <dcterms:modified xsi:type="dcterms:W3CDTF">2020-07-14T21:03:33Z</dcterms:modified>
</cp:coreProperties>
</file>