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3" r:id="rId2"/>
    <p:sldId id="294" r:id="rId3"/>
    <p:sldId id="29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5" r:id="rId16"/>
    <p:sldId id="270" r:id="rId17"/>
    <p:sldId id="272" r:id="rId18"/>
    <p:sldId id="296" r:id="rId19"/>
    <p:sldId id="297" r:id="rId20"/>
    <p:sldId id="275" r:id="rId21"/>
    <p:sldId id="287" r:id="rId22"/>
    <p:sldId id="280" r:id="rId23"/>
    <p:sldId id="298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1" autoAdjust="0"/>
    <p:restoredTop sz="94660"/>
  </p:normalViewPr>
  <p:slideViewPr>
    <p:cSldViewPr>
      <p:cViewPr varScale="1">
        <p:scale>
          <a:sx n="116" d="100"/>
          <a:sy n="116" d="100"/>
        </p:scale>
        <p:origin x="10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8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878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244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Imagen que contiene estructuras metálicas, rueda&#10;&#10;Descripción generada automáticamente">
            <a:extLst>
              <a:ext uri="{FF2B5EF4-FFF2-40B4-BE49-F238E27FC236}">
                <a16:creationId xmlns:a16="http://schemas.microsoft.com/office/drawing/2014/main" id="{8E5E0852-D377-47F8-9539-EFCB8850E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387966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149080"/>
            <a:ext cx="8496944" cy="208823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1" y="1556792"/>
            <a:ext cx="785724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ts val="4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Phyton.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55679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92494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def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return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9600" y="1916832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eleve al cuadrado un numero real.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A9ED494-984A-45F3-AAAF-C1C4E553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204864"/>
            <a:ext cx="4248472" cy="18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2195737" y="2060849"/>
            <a:ext cx="4032448" cy="1944216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endParaRPr lang="es-ES_tradnl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función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cuadrado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(valor)</a:t>
            </a: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valor*valor</a:t>
            </a: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44208" y="5735067"/>
            <a:ext cx="2592288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C02842-8974-4080-855A-6FE5B644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Algoritmo: Función cuadrado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B56D64C1-26C4-4D85-8BC7-52195BDF5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2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956099" y="1916832"/>
            <a:ext cx="3240608" cy="10400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280" y="2029510"/>
            <a:ext cx="2452886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def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cuadrado (x)</a:t>
            </a:r>
            <a:r>
              <a:rPr lang="es-ES_tradnl" sz="2400" b="1" dirty="0">
                <a:cs typeface="Arial" pitchFamily="34" charset="0"/>
              </a:rPr>
              <a:t>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       return x*x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718449" y="234765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554815" y="2140255"/>
            <a:ext cx="41216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Encabezado de la función cuadrado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30443" y="2555612"/>
            <a:ext cx="3583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Cuerpo de la función cuadrado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427984" y="3761124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Llamada a la función cuadrado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943796" y="3183837"/>
            <a:ext cx="8020692" cy="1676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num = float(input(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Introduce un numero: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resultado=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cuadrado(num)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print(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"%.2f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elevado al cuadrado es %.2f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% (num, resultado))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36" y="1215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Programa: Función cuadrado</a:t>
            </a:r>
          </a:p>
        </p:txBody>
      </p:sp>
      <p:pic>
        <p:nvPicPr>
          <p:cNvPr id="13" name="1 Imagen">
            <a:extLst>
              <a:ext uri="{FF2B5EF4-FFF2-40B4-BE49-F238E27FC236}">
                <a16:creationId xmlns:a16="http://schemas.microsoft.com/office/drawing/2014/main" id="{07ACC259-6B00-4C9B-93F9-16F83A9C8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2" y="5087580"/>
            <a:ext cx="1365496" cy="1267258"/>
          </a:xfrm>
          <a:prstGeom prst="rect">
            <a:avLst/>
          </a:prstGeom>
        </p:spPr>
      </p:pic>
      <p:sp>
        <p:nvSpPr>
          <p:cNvPr id="18" name="Line 4">
            <a:extLst>
              <a:ext uri="{FF2B5EF4-FFF2-40B4-BE49-F238E27FC236}">
                <a16:creationId xmlns:a16="http://schemas.microsoft.com/office/drawing/2014/main" id="{18190005-ABA4-42B4-ADDB-F5F1C7923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449" y="278092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E403E43-DD60-4594-8A3C-13E01DB8C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231" y="5013176"/>
            <a:ext cx="4467225" cy="12668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598527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realizan una tarea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84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4463" y="2492896"/>
            <a:ext cx="3875569" cy="2965447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funciones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 regresan ningún valor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sólo llevan a cabo una secuencia de instrucciones.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344" y="476672"/>
            <a:ext cx="709291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40105A-D4FE-4AC7-8F67-CBC6D3BC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499604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789040"/>
            <a:ext cx="2315934" cy="2016224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200800" cy="36004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Una función es un bloque de código con un nombre asociado que, recibe cero o más argumentos como entrada, sigue una secuencia de instrucciones, las cuales ejecuta y: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Devuelve un valor y/o 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Realiza una tarea</a:t>
            </a:r>
            <a:endParaRPr lang="es-MX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70669" y="134875"/>
            <a:ext cx="968533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11E001-B8E2-445A-BF43-625BB10C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4653136"/>
            <a:ext cx="4857750" cy="1114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3C6BE18-FC2D-4754-8DFF-048367A80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49" y="1467390"/>
            <a:ext cx="8591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9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601" y="1574969"/>
            <a:ext cx="7127875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Declara la función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todos_positivos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que recibe tres números enteros y regresa </a:t>
            </a:r>
            <a:r>
              <a:rPr lang="es-MX" sz="2800" b="1" dirty="0">
                <a:solidFill>
                  <a:srgbClr val="FF0000"/>
                </a:solidFill>
              </a:rPr>
              <a:t>1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si exactamente los tres valores son positivos de lo contrario regresar </a:t>
            </a:r>
            <a:r>
              <a:rPr lang="es-MX" sz="2800" b="1" dirty="0">
                <a:solidFill>
                  <a:srgbClr val="FF0000"/>
                </a:solidFill>
              </a:rPr>
              <a:t>0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A3C0967-0E6C-4A3A-8403-74C8F5EE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50045"/>
            <a:ext cx="3171261" cy="2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295400" y="1912495"/>
            <a:ext cx="6553200" cy="303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todos_positivos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(x, y, z):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if (x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 y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and  z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 return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else: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return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607E4A-252C-4A0F-AB73-E94E01B8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76" y="4700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todos_positivos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5BCC6BBB-0C7C-4B30-A1DD-8956B3349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08" y="4345919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90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7576" y="1452541"/>
            <a:ext cx="5544616" cy="464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 ):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n1 = int(input("Introduce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n2 = int(input("Introduce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n3 = int(input("Introduce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 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todos_positivos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(n1, n2, n3)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 (res == 1):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print("Los 3 valores son positivos")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print("No todos son positivos")</a:t>
            </a:r>
          </a:p>
          <a:p>
            <a:pPr lvl="1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endParaRPr lang="es-MX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main()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607E4A-252C-4A0F-AB73-E94E01B8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88640" y="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main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5BCC6BBB-0C7C-4B30-A1DD-8956B3349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46473"/>
            <a:ext cx="2020688" cy="18753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AA98E56-665C-4400-BB87-6047F9A3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811527"/>
            <a:ext cx="3590925" cy="12858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888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24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452" y="1268761"/>
            <a:ext cx="7633096" cy="32403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uso de funciones tiene varias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ventajas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: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Modularización: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permite segmentar un programa complejo en una serie de partes o módulos más simples.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Reutilización: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permite reutilizar una misma función en distintos programas.</a:t>
            </a:r>
            <a:endParaRPr lang="es-MX" sz="20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494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</a:t>
            </a:r>
          </a:p>
        </p:txBody>
      </p:sp>
      <p:pic>
        <p:nvPicPr>
          <p:cNvPr id="20" name="12 Imagen">
            <a:extLst>
              <a:ext uri="{FF2B5EF4-FFF2-40B4-BE49-F238E27FC236}">
                <a16:creationId xmlns:a16="http://schemas.microsoft.com/office/drawing/2014/main" id="{38DB262D-1C5A-410E-ADFF-ADAB8CCC3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077072"/>
            <a:ext cx="23159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888432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devuelven un valor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75432" y="372322"/>
            <a:ext cx="799313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devuelven un valor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1522" y="214759"/>
            <a:ext cx="7513638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 que devuelven un valor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return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def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1037</Words>
  <Application>Microsoft Office PowerPoint</Application>
  <PresentationFormat>Presentación en pantalla (4:3)</PresentationFormat>
  <Paragraphs>117</Paragraphs>
  <Slides>24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Dom Casual</vt:lpstr>
      <vt:lpstr>Times New Roman</vt:lpstr>
      <vt:lpstr>Tema de Office</vt:lpstr>
      <vt:lpstr>TC1028  Pensamiento Computacional para Ingeniería</vt:lpstr>
      <vt:lpstr>¿Qué es una función?</vt:lpstr>
      <vt:lpstr>Funciones</vt:lpstr>
      <vt:lpstr>Presentación de PowerPoint</vt:lpstr>
      <vt:lpstr>Funciones que devuelven un valor</vt:lpstr>
      <vt:lpstr>Funciones que devuelven un valor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Presentación de PowerPoint</vt:lpstr>
      <vt:lpstr>Funciones que realizan una tarea</vt:lpstr>
      <vt:lpstr>Funciones que realizan una tarea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69</cp:revision>
  <dcterms:created xsi:type="dcterms:W3CDTF">2013-06-24T20:15:42Z</dcterms:created>
  <dcterms:modified xsi:type="dcterms:W3CDTF">2022-02-24T16:32:53Z</dcterms:modified>
</cp:coreProperties>
</file>