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sz="3600" spc="3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p</a:t>
            </a:r>
            <a:r>
              <a:rPr sz="3600" spc="3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rac</a:t>
            </a:r>
            <a:r>
              <a:rPr sz="3600" spc="14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5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7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ato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0838" y="1585654"/>
            <a:ext cx="5242560" cy="2580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sz="3600" spc="140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3600" spc="45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150" dirty="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13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0" dirty="0">
                <a:solidFill>
                  <a:srgbClr val="18BAD4"/>
                </a:solidFill>
                <a:latin typeface="Arial"/>
                <a:cs typeface="Arial"/>
              </a:rPr>
              <a:t>ó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6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ulas</a:t>
            </a:r>
            <a:r>
              <a:rPr sz="3600" spc="1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56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84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ro</a:t>
            </a:r>
            <a:r>
              <a:rPr sz="3600" spc="35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1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4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-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-19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75" dirty="0">
                <a:solidFill>
                  <a:srgbClr val="18BAD4"/>
                </a:solidFill>
                <a:latin typeface="Arial"/>
                <a:cs typeface="Arial"/>
              </a:rPr>
              <a:t>x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55" dirty="0">
                <a:solidFill>
                  <a:srgbClr val="18BAD4"/>
                </a:solidFill>
                <a:latin typeface="Arial"/>
                <a:cs typeface="Arial"/>
              </a:rPr>
              <a:t>l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za</a:t>
            </a:r>
            <a:r>
              <a:rPr sz="1800" spc="-5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sz="1800" spc="-3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id</a:t>
            </a:r>
            <a:r>
              <a:rPr sz="1800" spc="6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-6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au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7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ud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-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sa</a:t>
            </a: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C5DAEB"/>
                </a:solidFill>
                <a:latin typeface="Arial"/>
                <a:cs typeface="Arial"/>
              </a:rPr>
              <a:t>vi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deos</a:t>
            </a:r>
            <a:r>
              <a:rPr lang="es-MX" sz="1800" spc="15" dirty="0">
                <a:solidFill>
                  <a:srgbClr val="C5DAEB"/>
                </a:solidFill>
                <a:latin typeface="Arial"/>
                <a:cs typeface="Arial"/>
              </a:rPr>
              <a:t> y material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8600" y="361950"/>
            <a:ext cx="8763000" cy="426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242</Words>
  <Application>Microsoft Office PowerPoint</Application>
  <PresentationFormat>Presentación en pantalla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8</cp:revision>
  <dcterms:created xsi:type="dcterms:W3CDTF">2019-11-19T11:43:25Z</dcterms:created>
  <dcterms:modified xsi:type="dcterms:W3CDTF">2019-12-03T21:32:44Z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