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9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5" r:id="rId13"/>
    <p:sldId id="272" r:id="rId14"/>
    <p:sldId id="287" r:id="rId15"/>
    <p:sldId id="280" r:id="rId16"/>
    <p:sldId id="281" r:id="rId17"/>
    <p:sldId id="291" r:id="rId18"/>
    <p:sldId id="290" r:id="rId19"/>
    <p:sldId id="292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1" autoAdjust="0"/>
    <p:restoredTop sz="94660"/>
  </p:normalViewPr>
  <p:slideViewPr>
    <p:cSldViewPr>
      <p:cViewPr varScale="1">
        <p:scale>
          <a:sx n="77" d="100"/>
          <a:sy n="77" d="100"/>
        </p:scale>
        <p:origin x="88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06/09/2019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06/09/2019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0099BE8B-E02C-4832-AEAB-1D8254081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00" y="3068960"/>
            <a:ext cx="347390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 err="1">
                  <a:solidFill>
                    <a:schemeClr val="bg1"/>
                  </a:solidFill>
                </a:rPr>
                <a:t>def</a:t>
              </a:r>
              <a:r>
                <a:rPr lang="es-ES_tradnl" sz="2400" b="1" dirty="0">
                  <a:solidFill>
                    <a:schemeClr val="bg1"/>
                  </a:solidFill>
                </a:rPr>
                <a:t>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</a:t>
              </a:r>
              <a:r>
                <a:rPr lang="es-ES_tradnl" sz="2400" b="1" dirty="0" err="1">
                  <a:solidFill>
                    <a:schemeClr val="bg1"/>
                  </a:solidFill>
                </a:rPr>
                <a:t>return</a:t>
              </a:r>
              <a:r>
                <a:rPr lang="es-ES_tradnl" sz="2400" b="1" dirty="0">
                  <a:solidFill>
                    <a:schemeClr val="bg1"/>
                  </a:solidFill>
                </a:rPr>
                <a:t>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03585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911894" y="1704670"/>
            <a:ext cx="3240608" cy="9627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315" y="1817348"/>
            <a:ext cx="2452886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cuadrado (x):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  return x*x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674244" y="206084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466406" y="1853447"/>
            <a:ext cx="421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439429" y="2268804"/>
            <a:ext cx="367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800456" y="3388639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//Llamada a la función cuadrado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95" y="4631938"/>
            <a:ext cx="2379111" cy="157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711178" y="4917047"/>
            <a:ext cx="245288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2971675"/>
            <a:ext cx="6669176" cy="139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float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“Introduce un numero: “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resultado=cuadrado(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“elevado al cuadrado es: ”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resultado)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4845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899592" y="1639220"/>
            <a:ext cx="712787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todosPositivos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que recibe tres números enteros y regresa </a:t>
            </a:r>
            <a:r>
              <a:rPr lang="es-MX" sz="2800" b="1" dirty="0">
                <a:solidFill>
                  <a:srgbClr val="FF0000"/>
                </a:solidFill>
              </a:rPr>
              <a:t>1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 de lo contrario regresar </a:t>
            </a:r>
            <a:r>
              <a:rPr lang="es-MX" sz="2800" b="1" dirty="0">
                <a:solidFill>
                  <a:srgbClr val="FF0000"/>
                </a:solidFill>
              </a:rPr>
              <a:t>0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(3 minutos)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D5332B-B0AB-4E62-AE93-C5A965175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455102"/>
            <a:ext cx="3603710" cy="291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77966" y="1710150"/>
            <a:ext cx="6553200" cy="303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(x, y, z):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and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89" y="3933056"/>
            <a:ext cx="2058235" cy="136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28184" y="5296947"/>
            <a:ext cx="241827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954C081-FA9D-4FCF-9F02-ABDBFB3C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</p:txBody>
      </p:sp>
    </p:spTree>
    <p:extLst>
      <p:ext uri="{BB962C8B-B14F-4D97-AF65-F5344CB8AC3E}">
        <p14:creationId xmlns:p14="http://schemas.microsoft.com/office/powerpoint/2010/main" val="2141590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321701" y="1656887"/>
            <a:ext cx="6660753" cy="3910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n1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n2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n3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</a:t>
            </a:r>
            <a:r>
              <a:rPr lang="es-MX" sz="2100" b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valor: 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 = </a:t>
            </a:r>
            <a:r>
              <a:rPr lang="es-MX" sz="21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(n1, n2, n3)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(res == 1):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("Los 3 valores son positivos")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("No todos son positivos")</a:t>
            </a: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626" y="4052419"/>
            <a:ext cx="2236961" cy="148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484540" y="5420571"/>
            <a:ext cx="2551063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80E4E35-360D-4888-9DD3-38CE2219F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689" y="43112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</p:txBody>
      </p:sp>
    </p:spTree>
    <p:extLst>
      <p:ext uri="{BB962C8B-B14F-4D97-AF65-F5344CB8AC3E}">
        <p14:creationId xmlns:p14="http://schemas.microsoft.com/office/powerpoint/2010/main" val="123756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827584" y="1476110"/>
            <a:ext cx="7632848" cy="22510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defTabSz="762000" eaLnBrk="0" hangingPunct="0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todosPositivos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, que recibe tres números enteros e imprima el mensaje 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“Todos son positivos”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positivos, de lo contrario que imprima 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“No todos son positivos”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079612" y="317521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8DFDC-BE99-4441-8BEA-291E41F1F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01349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8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295399" y="1692134"/>
            <a:ext cx="6553200" cy="303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(x, y, z):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and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(“Todos son positivos”)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(“No todos son positivos”)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81" y="4897662"/>
            <a:ext cx="1838169" cy="121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690229" y="5879083"/>
            <a:ext cx="241827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7B7C6F4-B299-4564-A477-CA7C8596A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317521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39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63688" y="2102892"/>
            <a:ext cx="6660753" cy="197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n1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n2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n3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(n1, n2, n3)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79" y="4095780"/>
            <a:ext cx="2236961" cy="148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47627" y="5599555"/>
            <a:ext cx="2551063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80E4E35-360D-4888-9DD3-38CE2219F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632829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351768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473" y="198438"/>
            <a:ext cx="7513638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 err="1"/>
                  <a:t>def</a:t>
                </a:r>
                <a:r>
                  <a:rPr lang="es-ES_tradnl" sz="2400" b="1" dirty="0"/>
                  <a:t>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 err="1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</a:t>
            </a:r>
            <a:r>
              <a:rPr lang="es-ES_tradnl" sz="20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Phyton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19675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56490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893</Words>
  <Application>Microsoft Office PowerPoint</Application>
  <PresentationFormat>Presentación en pantalla (4:3)</PresentationFormat>
  <Paragraphs>106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¿Qué es una función?</vt:lpstr>
      <vt:lpstr>Función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49</cp:revision>
  <dcterms:created xsi:type="dcterms:W3CDTF">2013-06-24T20:15:42Z</dcterms:created>
  <dcterms:modified xsi:type="dcterms:W3CDTF">2019-09-06T23:14:05Z</dcterms:modified>
</cp:coreProperties>
</file>