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1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341" r:id="rId4"/>
    <p:sldId id="342" r:id="rId5"/>
    <p:sldId id="274" r:id="rId6"/>
    <p:sldId id="349" r:id="rId7"/>
    <p:sldId id="295" r:id="rId8"/>
    <p:sldId id="277" r:id="rId9"/>
    <p:sldId id="278" r:id="rId10"/>
    <p:sldId id="279" r:id="rId11"/>
    <p:sldId id="280" r:id="rId12"/>
    <p:sldId id="281" r:id="rId13"/>
    <p:sldId id="257" r:id="rId14"/>
    <p:sldId id="282" r:id="rId1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432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08/11/2019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4389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505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20532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thonny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990600" y="1962150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Lenguaje de programación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098" y="4425695"/>
            <a:ext cx="7998459" cy="66151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0" name="object 37">
            <a:extLst>
              <a:ext uri="{FF2B5EF4-FFF2-40B4-BE49-F238E27FC236}">
                <a16:creationId xmlns:a16="http://schemas.microsoft.com/office/drawing/2014/main" id="{04BD2D6D-B79C-46DF-9A16-DB9C09F85C7B}"/>
              </a:ext>
            </a:extLst>
          </p:cNvPr>
          <p:cNvSpPr txBox="1"/>
          <p:nvPr/>
        </p:nvSpPr>
        <p:spPr>
          <a:xfrm>
            <a:off x="764794" y="2798434"/>
            <a:ext cx="7998459" cy="875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2400" spc="-20" dirty="0">
                <a:solidFill>
                  <a:srgbClr val="FFFFFF"/>
                </a:solidFill>
                <a:latin typeface="Arial"/>
                <a:cs typeface="Arial"/>
              </a:rPr>
              <a:t>Introducción a la programación en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26" y="878764"/>
            <a:ext cx="6589328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b="1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te manera:</a:t>
            </a:r>
            <a:endParaRPr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		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30" dirty="0">
                <a:solidFill>
                  <a:srgbClr val="C5DAEB"/>
                </a:solidFill>
                <a:cs typeface="Calibri"/>
              </a:rPr>
              <a:t>		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%</a:t>
            </a:r>
            <a:endParaRPr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19555" y="-24682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9D2BC1ED-AB37-4275-985C-964645639E93}"/>
              </a:ext>
            </a:extLst>
          </p:cNvPr>
          <p:cNvGraphicFramePr>
            <a:graphicFrameLocks noGrp="1"/>
          </p:cNvGraphicFramePr>
          <p:nvPr/>
        </p:nvGraphicFramePr>
        <p:xfrm>
          <a:off x="525293" y="3422548"/>
          <a:ext cx="6334505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1437131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57962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Parcial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Proyecto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Examen final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Calificación final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83.46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62.67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67.5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76.15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B083645D-08E5-4C22-A245-1B3863D8FF32}"/>
              </a:ext>
            </a:extLst>
          </p:cNvPr>
          <p:cNvSpPr txBox="1"/>
          <p:nvPr/>
        </p:nvSpPr>
        <p:spPr>
          <a:xfrm>
            <a:off x="516147" y="3044595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F903F992-5708-4719-982A-EE9D74DEF25D}"/>
              </a:ext>
            </a:extLst>
          </p:cNvPr>
          <p:cNvSpPr txBox="1"/>
          <p:nvPr/>
        </p:nvSpPr>
        <p:spPr>
          <a:xfrm>
            <a:off x="168403" y="2261767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calificacion_matricula.py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130161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-190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562357" y="2537458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C759D57E-6A17-408A-9F83-79ACE0D95A73}"/>
              </a:ext>
            </a:extLst>
          </p:cNvPr>
          <p:cNvGraphicFramePr>
            <a:graphicFrameLocks noGrp="1"/>
          </p:cNvGraphicFramePr>
          <p:nvPr/>
        </p:nvGraphicFramePr>
        <p:xfrm>
          <a:off x="2514600" y="3059430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11.39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45.3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790.48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138.72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2" name="object 25">
            <a:extLst>
              <a:ext uri="{FF2B5EF4-FFF2-40B4-BE49-F238E27FC236}">
                <a16:creationId xmlns:a16="http://schemas.microsoft.com/office/drawing/2014/main" id="{2F16F1F9-6685-4110-A2DD-96EF146B3BFB}"/>
              </a:ext>
            </a:extLst>
          </p:cNvPr>
          <p:cNvSpPr txBox="1"/>
          <p:nvPr/>
        </p:nvSpPr>
        <p:spPr>
          <a:xfrm>
            <a:off x="2514600" y="2670938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3" name="object 25">
            <a:extLst>
              <a:ext uri="{FF2B5EF4-FFF2-40B4-BE49-F238E27FC236}">
                <a16:creationId xmlns:a16="http://schemas.microsoft.com/office/drawing/2014/main" id="{0EC78956-54FB-49F9-898D-F14AFE887647}"/>
              </a:ext>
            </a:extLst>
          </p:cNvPr>
          <p:cNvSpPr txBox="1"/>
          <p:nvPr/>
        </p:nvSpPr>
        <p:spPr>
          <a:xfrm>
            <a:off x="5891878" y="2024254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como: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FFFF00"/>
                </a:solidFill>
                <a:cs typeface="Calibri"/>
              </a:rPr>
              <a:t>triangulo_matricula.psc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88464" y="956637"/>
            <a:ext cx="6795422" cy="19961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conversión).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X grados centígrados corresponden a X grados Fahrenheit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50383" y="-194222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BB0E0A93-1F3D-4A11-B994-176647AE8096}"/>
              </a:ext>
            </a:extLst>
          </p:cNvPr>
          <p:cNvGraphicFramePr>
            <a:graphicFrameLocks noGrp="1"/>
          </p:cNvGraphicFramePr>
          <p:nvPr/>
        </p:nvGraphicFramePr>
        <p:xfrm>
          <a:off x="1850899" y="3493642"/>
          <a:ext cx="5159501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924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730257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Centígrados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Grados Fahrenheit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94.28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23.45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74.21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36.32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5EE20C4A-5C68-4A83-8550-BA2F598D4335}"/>
              </a:ext>
            </a:extLst>
          </p:cNvPr>
          <p:cNvSpPr txBox="1"/>
          <p:nvPr/>
        </p:nvSpPr>
        <p:spPr>
          <a:xfrm>
            <a:off x="1850900" y="31051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 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831259DD-6F88-4923-8837-B454B5775999}"/>
              </a:ext>
            </a:extLst>
          </p:cNvPr>
          <p:cNvSpPr txBox="1"/>
          <p:nvPr/>
        </p:nvSpPr>
        <p:spPr>
          <a:xfrm>
            <a:off x="19058" y="240157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grados_matricula.py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70887" y="1983485"/>
            <a:ext cx="6540500" cy="142646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endParaRPr sz="1100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sz="1800" dirty="0">
                <a:solidFill>
                  <a:srgbClr val="00C5DC"/>
                </a:solidFill>
                <a:latin typeface="MS Gothic"/>
                <a:cs typeface="MS Gothic"/>
              </a:rPr>
              <a:t>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618744"/>
            <a:ext cx="940308" cy="8961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1993392"/>
            <a:ext cx="1322832" cy="11460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2807207"/>
            <a:ext cx="1588008" cy="192176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52855" y="1202436"/>
            <a:ext cx="819912" cy="710183"/>
          </a:xfrm>
          <a:custGeom>
            <a:avLst/>
            <a:gdLst/>
            <a:ahLst/>
            <a:cxnLst/>
            <a:rect l="l" t="t" r="r" b="b"/>
            <a:pathLst>
              <a:path w="819912" h="710183">
                <a:moveTo>
                  <a:pt x="0" y="355091"/>
                </a:moveTo>
                <a:lnTo>
                  <a:pt x="203657" y="710183"/>
                </a:lnTo>
                <a:lnTo>
                  <a:pt x="616204" y="710183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7577" y="1517903"/>
            <a:ext cx="80746" cy="184404"/>
          </a:xfrm>
          <a:custGeom>
            <a:avLst/>
            <a:gdLst/>
            <a:ahLst/>
            <a:cxnLst/>
            <a:rect l="l" t="t" r="r" b="b"/>
            <a:pathLst>
              <a:path w="80746" h="184404">
                <a:moveTo>
                  <a:pt x="80746" y="0"/>
                </a:moveTo>
                <a:lnTo>
                  <a:pt x="0" y="0"/>
                </a:lnTo>
                <a:lnTo>
                  <a:pt x="0" y="184404"/>
                </a:lnTo>
                <a:lnTo>
                  <a:pt x="80746" y="184404"/>
                </a:lnTo>
                <a:lnTo>
                  <a:pt x="80746" y="50546"/>
                </a:lnTo>
                <a:lnTo>
                  <a:pt x="49631" y="50546"/>
                </a:lnTo>
                <a:lnTo>
                  <a:pt x="46634" y="50037"/>
                </a:lnTo>
                <a:lnTo>
                  <a:pt x="35090" y="35813"/>
                </a:lnTo>
                <a:lnTo>
                  <a:pt x="35610" y="32766"/>
                </a:lnTo>
                <a:lnTo>
                  <a:pt x="49631" y="20955"/>
                </a:lnTo>
                <a:lnTo>
                  <a:pt x="80746" y="20955"/>
                </a:lnTo>
                <a:lnTo>
                  <a:pt x="80746" y="0"/>
                </a:lnTo>
                <a:close/>
              </a:path>
              <a:path w="80746" h="184404">
                <a:moveTo>
                  <a:pt x="80746" y="20955"/>
                </a:moveTo>
                <a:lnTo>
                  <a:pt x="49631" y="20955"/>
                </a:lnTo>
                <a:lnTo>
                  <a:pt x="52654" y="21462"/>
                </a:lnTo>
                <a:lnTo>
                  <a:pt x="57658" y="23495"/>
                </a:lnTo>
                <a:lnTo>
                  <a:pt x="61683" y="27559"/>
                </a:lnTo>
                <a:lnTo>
                  <a:pt x="63182" y="30099"/>
                </a:lnTo>
                <a:lnTo>
                  <a:pt x="63677" y="32766"/>
                </a:lnTo>
                <a:lnTo>
                  <a:pt x="64198" y="35813"/>
                </a:lnTo>
                <a:lnTo>
                  <a:pt x="63677" y="38862"/>
                </a:lnTo>
                <a:lnTo>
                  <a:pt x="49631" y="50546"/>
                </a:lnTo>
                <a:lnTo>
                  <a:pt x="80746" y="50546"/>
                </a:lnTo>
                <a:lnTo>
                  <a:pt x="8074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80541" y="1394460"/>
            <a:ext cx="257530" cy="324612"/>
          </a:xfrm>
          <a:custGeom>
            <a:avLst/>
            <a:gdLst/>
            <a:ahLst/>
            <a:cxnLst/>
            <a:rect l="l" t="t" r="r" b="b"/>
            <a:pathLst>
              <a:path w="257530" h="324612">
                <a:moveTo>
                  <a:pt x="132588" y="0"/>
                </a:moveTo>
                <a:lnTo>
                  <a:pt x="104432" y="30606"/>
                </a:lnTo>
                <a:lnTo>
                  <a:pt x="100342" y="42417"/>
                </a:lnTo>
                <a:lnTo>
                  <a:pt x="84480" y="77088"/>
                </a:lnTo>
                <a:lnTo>
                  <a:pt x="76784" y="86740"/>
                </a:lnTo>
                <a:lnTo>
                  <a:pt x="69608" y="93979"/>
                </a:lnTo>
                <a:lnTo>
                  <a:pt x="52717" y="109727"/>
                </a:lnTo>
                <a:lnTo>
                  <a:pt x="30200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737" y="280669"/>
                </a:lnTo>
                <a:lnTo>
                  <a:pt x="41986" y="285876"/>
                </a:lnTo>
                <a:lnTo>
                  <a:pt x="56299" y="291973"/>
                </a:lnTo>
                <a:lnTo>
                  <a:pt x="95237" y="306704"/>
                </a:lnTo>
                <a:lnTo>
                  <a:pt x="139763" y="319024"/>
                </a:lnTo>
                <a:lnTo>
                  <a:pt x="150507" y="321563"/>
                </a:lnTo>
                <a:lnTo>
                  <a:pt x="161264" y="323088"/>
                </a:lnTo>
                <a:lnTo>
                  <a:pt x="170992" y="324103"/>
                </a:lnTo>
                <a:lnTo>
                  <a:pt x="180721" y="324612"/>
                </a:lnTo>
                <a:lnTo>
                  <a:pt x="197078" y="324612"/>
                </a:lnTo>
                <a:lnTo>
                  <a:pt x="233908" y="310768"/>
                </a:lnTo>
                <a:lnTo>
                  <a:pt x="235559" y="296037"/>
                </a:lnTo>
                <a:lnTo>
                  <a:pt x="235051" y="292480"/>
                </a:lnTo>
                <a:lnTo>
                  <a:pt x="233908" y="289432"/>
                </a:lnTo>
                <a:lnTo>
                  <a:pt x="231876" y="286385"/>
                </a:lnTo>
                <a:lnTo>
                  <a:pt x="228828" y="283717"/>
                </a:lnTo>
                <a:lnTo>
                  <a:pt x="231368" y="283337"/>
                </a:lnTo>
                <a:lnTo>
                  <a:pt x="233908" y="282193"/>
                </a:lnTo>
                <a:lnTo>
                  <a:pt x="236575" y="281177"/>
                </a:lnTo>
                <a:lnTo>
                  <a:pt x="238607" y="279145"/>
                </a:lnTo>
                <a:lnTo>
                  <a:pt x="244703" y="250570"/>
                </a:lnTo>
                <a:lnTo>
                  <a:pt x="244703" y="245999"/>
                </a:lnTo>
                <a:lnTo>
                  <a:pt x="244195" y="243459"/>
                </a:lnTo>
                <a:lnTo>
                  <a:pt x="243179" y="241426"/>
                </a:lnTo>
                <a:lnTo>
                  <a:pt x="240639" y="237870"/>
                </a:lnTo>
                <a:lnTo>
                  <a:pt x="237591" y="234823"/>
                </a:lnTo>
                <a:lnTo>
                  <a:pt x="240131" y="234314"/>
                </a:lnTo>
                <a:lnTo>
                  <a:pt x="251942" y="202056"/>
                </a:lnTo>
                <a:lnTo>
                  <a:pt x="251942" y="196976"/>
                </a:lnTo>
                <a:lnTo>
                  <a:pt x="244195" y="185800"/>
                </a:lnTo>
                <a:lnTo>
                  <a:pt x="246227" y="185292"/>
                </a:lnTo>
                <a:lnTo>
                  <a:pt x="248259" y="183768"/>
                </a:lnTo>
                <a:lnTo>
                  <a:pt x="250418" y="182244"/>
                </a:lnTo>
                <a:lnTo>
                  <a:pt x="251942" y="180720"/>
                </a:lnTo>
                <a:lnTo>
                  <a:pt x="253466" y="178688"/>
                </a:lnTo>
                <a:lnTo>
                  <a:pt x="254482" y="176656"/>
                </a:lnTo>
                <a:lnTo>
                  <a:pt x="255498" y="171450"/>
                </a:lnTo>
                <a:lnTo>
                  <a:pt x="257530" y="153162"/>
                </a:lnTo>
                <a:lnTo>
                  <a:pt x="256514" y="147954"/>
                </a:lnTo>
                <a:lnTo>
                  <a:pt x="221716" y="130175"/>
                </a:lnTo>
                <a:lnTo>
                  <a:pt x="132588" y="123062"/>
                </a:lnTo>
                <a:lnTo>
                  <a:pt x="136169" y="116839"/>
                </a:lnTo>
                <a:lnTo>
                  <a:pt x="148463" y="77088"/>
                </a:lnTo>
                <a:lnTo>
                  <a:pt x="153073" y="32130"/>
                </a:lnTo>
                <a:lnTo>
                  <a:pt x="153073" y="16890"/>
                </a:lnTo>
                <a:lnTo>
                  <a:pt x="136702" y="507"/>
                </a:lnTo>
                <a:lnTo>
                  <a:pt x="1325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4236" y="12192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6109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0331" y="1240536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4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9689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160019"/>
                </a:moveTo>
                <a:lnTo>
                  <a:pt x="13842" y="68325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95656" y="877824"/>
            <a:ext cx="246887" cy="295655"/>
          </a:xfrm>
          <a:custGeom>
            <a:avLst/>
            <a:gdLst/>
            <a:ahLst/>
            <a:cxnLst/>
            <a:rect l="l" t="t" r="r" b="b"/>
            <a:pathLst>
              <a:path w="246887" h="295655">
                <a:moveTo>
                  <a:pt x="172592" y="295655"/>
                </a:moveTo>
                <a:lnTo>
                  <a:pt x="175526" y="282701"/>
                </a:lnTo>
                <a:lnTo>
                  <a:pt x="179603" y="270510"/>
                </a:lnTo>
                <a:lnTo>
                  <a:pt x="184289" y="258699"/>
                </a:lnTo>
                <a:lnTo>
                  <a:pt x="189547" y="248158"/>
                </a:lnTo>
                <a:lnTo>
                  <a:pt x="195414" y="238251"/>
                </a:lnTo>
                <a:lnTo>
                  <a:pt x="201244" y="228346"/>
                </a:lnTo>
                <a:lnTo>
                  <a:pt x="226402" y="190880"/>
                </a:lnTo>
                <a:lnTo>
                  <a:pt x="243954" y="148716"/>
                </a:lnTo>
                <a:lnTo>
                  <a:pt x="246291" y="129921"/>
                </a:lnTo>
                <a:lnTo>
                  <a:pt x="246887" y="123571"/>
                </a:lnTo>
                <a:lnTo>
                  <a:pt x="245706" y="110616"/>
                </a:lnTo>
                <a:lnTo>
                  <a:pt x="243954" y="98425"/>
                </a:lnTo>
                <a:lnTo>
                  <a:pt x="225818" y="54483"/>
                </a:lnTo>
                <a:lnTo>
                  <a:pt x="192481" y="21081"/>
                </a:lnTo>
                <a:lnTo>
                  <a:pt x="148018" y="2412"/>
                </a:lnTo>
                <a:lnTo>
                  <a:pt x="123443" y="0"/>
                </a:lnTo>
                <a:lnTo>
                  <a:pt x="75476" y="10033"/>
                </a:lnTo>
                <a:lnTo>
                  <a:pt x="36271" y="36322"/>
                </a:lnTo>
                <a:lnTo>
                  <a:pt x="9944" y="75564"/>
                </a:lnTo>
                <a:lnTo>
                  <a:pt x="0" y="123571"/>
                </a:lnTo>
                <a:lnTo>
                  <a:pt x="9944" y="170941"/>
                </a:lnTo>
                <a:lnTo>
                  <a:pt x="32765" y="209550"/>
                </a:lnTo>
                <a:lnTo>
                  <a:pt x="45643" y="228346"/>
                </a:lnTo>
                <a:lnTo>
                  <a:pt x="51473" y="238251"/>
                </a:lnTo>
                <a:lnTo>
                  <a:pt x="57340" y="248158"/>
                </a:lnTo>
                <a:lnTo>
                  <a:pt x="62598" y="258699"/>
                </a:lnTo>
                <a:lnTo>
                  <a:pt x="67284" y="270510"/>
                </a:lnTo>
                <a:lnTo>
                  <a:pt x="71361" y="282701"/>
                </a:lnTo>
                <a:lnTo>
                  <a:pt x="74294" y="29565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5033" y="1013460"/>
            <a:ext cx="33477" cy="160019"/>
          </a:xfrm>
          <a:custGeom>
            <a:avLst/>
            <a:gdLst/>
            <a:ahLst/>
            <a:cxnLst/>
            <a:rect l="l" t="t" r="r" b="b"/>
            <a:pathLst>
              <a:path w="33477" h="160019">
                <a:moveTo>
                  <a:pt x="33477" y="0"/>
                </a:moveTo>
                <a:lnTo>
                  <a:pt x="19634" y="68325"/>
                </a:lnTo>
                <a:lnTo>
                  <a:pt x="0" y="16001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76453" y="1007363"/>
            <a:ext cx="86817" cy="18287"/>
          </a:xfrm>
          <a:custGeom>
            <a:avLst/>
            <a:gdLst/>
            <a:ahLst/>
            <a:cxnLst/>
            <a:rect l="l" t="t" r="r" b="b"/>
            <a:pathLst>
              <a:path w="86817" h="18287">
                <a:moveTo>
                  <a:pt x="0" y="1650"/>
                </a:moveTo>
                <a:lnTo>
                  <a:pt x="19939" y="18287"/>
                </a:lnTo>
                <a:lnTo>
                  <a:pt x="39890" y="1650"/>
                </a:lnTo>
                <a:lnTo>
                  <a:pt x="41655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650"/>
                </a:lnTo>
                <a:lnTo>
                  <a:pt x="66878" y="18287"/>
                </a:lnTo>
                <a:lnTo>
                  <a:pt x="86817" y="165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0331" y="1178052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28472" y="425195"/>
            <a:ext cx="429768" cy="370331"/>
          </a:xfrm>
          <a:custGeom>
            <a:avLst/>
            <a:gdLst/>
            <a:ahLst/>
            <a:cxnLst/>
            <a:rect l="l" t="t" r="r" b="b"/>
            <a:pathLst>
              <a:path w="429768" h="370331">
                <a:moveTo>
                  <a:pt x="323570" y="0"/>
                </a:moveTo>
                <a:lnTo>
                  <a:pt x="106197" y="0"/>
                </a:lnTo>
                <a:lnTo>
                  <a:pt x="0" y="185165"/>
                </a:lnTo>
                <a:lnTo>
                  <a:pt x="106197" y="370331"/>
                </a:lnTo>
                <a:lnTo>
                  <a:pt x="323570" y="370331"/>
                </a:lnTo>
                <a:lnTo>
                  <a:pt x="429768" y="185165"/>
                </a:lnTo>
                <a:lnTo>
                  <a:pt x="323570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2241" y="259841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22" y="309372"/>
                </a:lnTo>
                <a:lnTo>
                  <a:pt x="269417" y="309372"/>
                </a:lnTo>
                <a:lnTo>
                  <a:pt x="358139" y="154686"/>
                </a:lnTo>
                <a:lnTo>
                  <a:pt x="269417" y="0"/>
                </a:lnTo>
                <a:lnTo>
                  <a:pt x="88722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48995" y="1680972"/>
            <a:ext cx="135610" cy="150875"/>
          </a:xfrm>
          <a:custGeom>
            <a:avLst/>
            <a:gdLst/>
            <a:ahLst/>
            <a:cxnLst/>
            <a:rect l="l" t="t" r="r" b="b"/>
            <a:pathLst>
              <a:path w="135610" h="150875">
                <a:moveTo>
                  <a:pt x="97612" y="0"/>
                </a:moveTo>
                <a:lnTo>
                  <a:pt x="71399" y="11429"/>
                </a:lnTo>
                <a:lnTo>
                  <a:pt x="68833" y="13969"/>
                </a:lnTo>
                <a:lnTo>
                  <a:pt x="60109" y="38226"/>
                </a:lnTo>
                <a:lnTo>
                  <a:pt x="60617" y="43941"/>
                </a:lnTo>
                <a:lnTo>
                  <a:pt x="62166" y="49656"/>
                </a:lnTo>
                <a:lnTo>
                  <a:pt x="64211" y="54737"/>
                </a:lnTo>
                <a:lnTo>
                  <a:pt x="66776" y="59436"/>
                </a:lnTo>
                <a:lnTo>
                  <a:pt x="0" y="138429"/>
                </a:lnTo>
                <a:lnTo>
                  <a:pt x="7721" y="144144"/>
                </a:lnTo>
                <a:lnTo>
                  <a:pt x="14909" y="150875"/>
                </a:lnTo>
                <a:lnTo>
                  <a:pt x="81686" y="72389"/>
                </a:lnTo>
                <a:lnTo>
                  <a:pt x="113529" y="72389"/>
                </a:lnTo>
                <a:lnTo>
                  <a:pt x="115595" y="71374"/>
                </a:lnTo>
                <a:lnTo>
                  <a:pt x="118668" y="69214"/>
                </a:lnTo>
                <a:lnTo>
                  <a:pt x="121754" y="67182"/>
                </a:lnTo>
                <a:lnTo>
                  <a:pt x="133553" y="49022"/>
                </a:lnTo>
                <a:lnTo>
                  <a:pt x="134581" y="45465"/>
                </a:lnTo>
                <a:lnTo>
                  <a:pt x="135115" y="41910"/>
                </a:lnTo>
                <a:lnTo>
                  <a:pt x="135610" y="38226"/>
                </a:lnTo>
                <a:lnTo>
                  <a:pt x="135115" y="34162"/>
                </a:lnTo>
                <a:lnTo>
                  <a:pt x="134581" y="30479"/>
                </a:lnTo>
                <a:lnTo>
                  <a:pt x="133553" y="26924"/>
                </a:lnTo>
                <a:lnTo>
                  <a:pt x="132549" y="23240"/>
                </a:lnTo>
                <a:lnTo>
                  <a:pt x="130987" y="20192"/>
                </a:lnTo>
                <a:lnTo>
                  <a:pt x="128943" y="17017"/>
                </a:lnTo>
                <a:lnTo>
                  <a:pt x="126885" y="13969"/>
                </a:lnTo>
                <a:lnTo>
                  <a:pt x="124320" y="11429"/>
                </a:lnTo>
                <a:lnTo>
                  <a:pt x="121754" y="8762"/>
                </a:lnTo>
                <a:lnTo>
                  <a:pt x="115595" y="4699"/>
                </a:lnTo>
                <a:lnTo>
                  <a:pt x="112496" y="3048"/>
                </a:lnTo>
                <a:lnTo>
                  <a:pt x="105308" y="1015"/>
                </a:lnTo>
                <a:lnTo>
                  <a:pt x="101714" y="507"/>
                </a:lnTo>
                <a:lnTo>
                  <a:pt x="97612" y="0"/>
                </a:lnTo>
                <a:close/>
              </a:path>
              <a:path w="135610" h="150875">
                <a:moveTo>
                  <a:pt x="113529" y="72389"/>
                </a:moveTo>
                <a:lnTo>
                  <a:pt x="81686" y="72389"/>
                </a:lnTo>
                <a:lnTo>
                  <a:pt x="85280" y="73913"/>
                </a:lnTo>
                <a:lnTo>
                  <a:pt x="89382" y="74929"/>
                </a:lnTo>
                <a:lnTo>
                  <a:pt x="97612" y="75945"/>
                </a:lnTo>
                <a:lnTo>
                  <a:pt x="101714" y="75437"/>
                </a:lnTo>
                <a:lnTo>
                  <a:pt x="108902" y="74422"/>
                </a:lnTo>
                <a:lnTo>
                  <a:pt x="112496" y="72898"/>
                </a:lnTo>
                <a:lnTo>
                  <a:pt x="113529" y="723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3255" y="1703832"/>
            <a:ext cx="108178" cy="124967"/>
          </a:xfrm>
          <a:custGeom>
            <a:avLst/>
            <a:gdLst/>
            <a:ahLst/>
            <a:cxnLst/>
            <a:rect l="l" t="t" r="r" b="b"/>
            <a:pathLst>
              <a:path w="108178" h="124967">
                <a:moveTo>
                  <a:pt x="76962" y="72516"/>
                </a:moveTo>
                <a:lnTo>
                  <a:pt x="52031" y="72516"/>
                </a:lnTo>
                <a:lnTo>
                  <a:pt x="92722" y="124967"/>
                </a:lnTo>
                <a:lnTo>
                  <a:pt x="99936" y="118744"/>
                </a:lnTo>
                <a:lnTo>
                  <a:pt x="108178" y="113156"/>
                </a:lnTo>
                <a:lnTo>
                  <a:pt x="76962" y="72516"/>
                </a:lnTo>
                <a:close/>
              </a:path>
              <a:path w="108178" h="124967">
                <a:moveTo>
                  <a:pt x="40703" y="0"/>
                </a:moveTo>
                <a:lnTo>
                  <a:pt x="32969" y="0"/>
                </a:lnTo>
                <a:lnTo>
                  <a:pt x="29362" y="507"/>
                </a:lnTo>
                <a:lnTo>
                  <a:pt x="25755" y="1523"/>
                </a:lnTo>
                <a:lnTo>
                  <a:pt x="22669" y="3047"/>
                </a:lnTo>
                <a:lnTo>
                  <a:pt x="19062" y="4571"/>
                </a:lnTo>
                <a:lnTo>
                  <a:pt x="15963" y="6730"/>
                </a:lnTo>
                <a:lnTo>
                  <a:pt x="13398" y="8762"/>
                </a:lnTo>
                <a:lnTo>
                  <a:pt x="8242" y="13842"/>
                </a:lnTo>
                <a:lnTo>
                  <a:pt x="6184" y="17017"/>
                </a:lnTo>
                <a:lnTo>
                  <a:pt x="4140" y="20065"/>
                </a:lnTo>
                <a:lnTo>
                  <a:pt x="2578" y="23113"/>
                </a:lnTo>
                <a:lnTo>
                  <a:pt x="1562" y="26796"/>
                </a:lnTo>
                <a:lnTo>
                  <a:pt x="533" y="30860"/>
                </a:lnTo>
                <a:lnTo>
                  <a:pt x="0" y="34416"/>
                </a:lnTo>
                <a:lnTo>
                  <a:pt x="0" y="42163"/>
                </a:lnTo>
                <a:lnTo>
                  <a:pt x="533" y="45719"/>
                </a:lnTo>
                <a:lnTo>
                  <a:pt x="1562" y="49402"/>
                </a:lnTo>
                <a:lnTo>
                  <a:pt x="3098" y="52450"/>
                </a:lnTo>
                <a:lnTo>
                  <a:pt x="4635" y="56006"/>
                </a:lnTo>
                <a:lnTo>
                  <a:pt x="6705" y="58673"/>
                </a:lnTo>
                <a:lnTo>
                  <a:pt x="8750" y="61721"/>
                </a:lnTo>
                <a:lnTo>
                  <a:pt x="11353" y="64262"/>
                </a:lnTo>
                <a:lnTo>
                  <a:pt x="36068" y="75056"/>
                </a:lnTo>
                <a:lnTo>
                  <a:pt x="41744" y="75056"/>
                </a:lnTo>
                <a:lnTo>
                  <a:pt x="46888" y="74040"/>
                </a:lnTo>
                <a:lnTo>
                  <a:pt x="52031" y="72516"/>
                </a:lnTo>
                <a:lnTo>
                  <a:pt x="76962" y="72516"/>
                </a:lnTo>
                <a:lnTo>
                  <a:pt x="67500" y="60197"/>
                </a:lnTo>
                <a:lnTo>
                  <a:pt x="70065" y="56514"/>
                </a:lnTo>
                <a:lnTo>
                  <a:pt x="72110" y="52958"/>
                </a:lnTo>
                <a:lnTo>
                  <a:pt x="73672" y="48894"/>
                </a:lnTo>
                <a:lnTo>
                  <a:pt x="74714" y="44195"/>
                </a:lnTo>
                <a:lnTo>
                  <a:pt x="75209" y="40639"/>
                </a:lnTo>
                <a:lnTo>
                  <a:pt x="75209" y="32892"/>
                </a:lnTo>
                <a:lnTo>
                  <a:pt x="58216" y="6222"/>
                </a:lnTo>
                <a:lnTo>
                  <a:pt x="55130" y="4063"/>
                </a:lnTo>
                <a:lnTo>
                  <a:pt x="51523" y="2539"/>
                </a:lnTo>
                <a:lnTo>
                  <a:pt x="44310" y="507"/>
                </a:lnTo>
                <a:lnTo>
                  <a:pt x="407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7056" y="1920239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40">
                <a:moveTo>
                  <a:pt x="39258" y="16383"/>
                </a:moveTo>
                <a:lnTo>
                  <a:pt x="35641" y="16891"/>
                </a:lnTo>
                <a:lnTo>
                  <a:pt x="32024" y="16891"/>
                </a:lnTo>
                <a:lnTo>
                  <a:pt x="24790" y="18923"/>
                </a:lnTo>
                <a:lnTo>
                  <a:pt x="0" y="52578"/>
                </a:lnTo>
                <a:lnTo>
                  <a:pt x="0" y="56134"/>
                </a:lnTo>
                <a:lnTo>
                  <a:pt x="528" y="59817"/>
                </a:lnTo>
                <a:lnTo>
                  <a:pt x="2580" y="66929"/>
                </a:lnTo>
                <a:lnTo>
                  <a:pt x="4124" y="69977"/>
                </a:lnTo>
                <a:lnTo>
                  <a:pt x="5689" y="73533"/>
                </a:lnTo>
                <a:lnTo>
                  <a:pt x="7741" y="76073"/>
                </a:lnTo>
                <a:lnTo>
                  <a:pt x="9814" y="79121"/>
                </a:lnTo>
                <a:lnTo>
                  <a:pt x="12923" y="81661"/>
                </a:lnTo>
                <a:lnTo>
                  <a:pt x="36677" y="91440"/>
                </a:lnTo>
                <a:lnTo>
                  <a:pt x="40294" y="91440"/>
                </a:lnTo>
                <a:lnTo>
                  <a:pt x="73355" y="66929"/>
                </a:lnTo>
                <a:lnTo>
                  <a:pt x="75933" y="55118"/>
                </a:lnTo>
                <a:lnTo>
                  <a:pt x="75425" y="49022"/>
                </a:lnTo>
                <a:lnTo>
                  <a:pt x="119725" y="31115"/>
                </a:lnTo>
                <a:lnTo>
                  <a:pt x="68199" y="31115"/>
                </a:lnTo>
                <a:lnTo>
                  <a:pt x="60451" y="23495"/>
                </a:lnTo>
                <a:lnTo>
                  <a:pt x="56835" y="21462"/>
                </a:lnTo>
                <a:lnTo>
                  <a:pt x="53726" y="19939"/>
                </a:lnTo>
                <a:lnTo>
                  <a:pt x="50109" y="18415"/>
                </a:lnTo>
                <a:lnTo>
                  <a:pt x="46492" y="17399"/>
                </a:lnTo>
                <a:lnTo>
                  <a:pt x="39258" y="16383"/>
                </a:lnTo>
                <a:close/>
              </a:path>
              <a:path w="152400" h="91440">
                <a:moveTo>
                  <a:pt x="144653" y="0"/>
                </a:moveTo>
                <a:lnTo>
                  <a:pt x="68199" y="31115"/>
                </a:lnTo>
                <a:lnTo>
                  <a:pt x="119725" y="31115"/>
                </a:lnTo>
                <a:lnTo>
                  <a:pt x="152400" y="17907"/>
                </a:lnTo>
                <a:lnTo>
                  <a:pt x="147751" y="9143"/>
                </a:lnTo>
                <a:lnTo>
                  <a:pt x="14465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009" y="1984248"/>
            <a:ext cx="74650" cy="134112"/>
          </a:xfrm>
          <a:custGeom>
            <a:avLst/>
            <a:gdLst/>
            <a:ahLst/>
            <a:cxnLst/>
            <a:rect l="l" t="t" r="r" b="b"/>
            <a:pathLst>
              <a:path w="74650" h="134112">
                <a:moveTo>
                  <a:pt x="31191" y="0"/>
                </a:moveTo>
                <a:lnTo>
                  <a:pt x="29133" y="59943"/>
                </a:lnTo>
                <a:lnTo>
                  <a:pt x="25057" y="60959"/>
                </a:lnTo>
                <a:lnTo>
                  <a:pt x="16865" y="65024"/>
                </a:lnTo>
                <a:lnTo>
                  <a:pt x="13284" y="67563"/>
                </a:lnTo>
                <a:lnTo>
                  <a:pt x="10210" y="70103"/>
                </a:lnTo>
                <a:lnTo>
                  <a:pt x="8178" y="73151"/>
                </a:lnTo>
                <a:lnTo>
                  <a:pt x="5600" y="76326"/>
                </a:lnTo>
                <a:lnTo>
                  <a:pt x="2552" y="82422"/>
                </a:lnTo>
                <a:lnTo>
                  <a:pt x="495" y="89534"/>
                </a:lnTo>
                <a:lnTo>
                  <a:pt x="68" y="92709"/>
                </a:lnTo>
                <a:lnTo>
                  <a:pt x="0" y="100329"/>
                </a:lnTo>
                <a:lnTo>
                  <a:pt x="495" y="103885"/>
                </a:lnTo>
                <a:lnTo>
                  <a:pt x="23507" y="131063"/>
                </a:lnTo>
                <a:lnTo>
                  <a:pt x="26581" y="132587"/>
                </a:lnTo>
                <a:lnTo>
                  <a:pt x="37325" y="134112"/>
                </a:lnTo>
                <a:lnTo>
                  <a:pt x="44488" y="133095"/>
                </a:lnTo>
                <a:lnTo>
                  <a:pt x="51638" y="131063"/>
                </a:lnTo>
                <a:lnTo>
                  <a:pt x="73101" y="106933"/>
                </a:lnTo>
                <a:lnTo>
                  <a:pt x="74129" y="103377"/>
                </a:lnTo>
                <a:lnTo>
                  <a:pt x="74576" y="100329"/>
                </a:lnTo>
                <a:lnTo>
                  <a:pt x="74650" y="92709"/>
                </a:lnTo>
                <a:lnTo>
                  <a:pt x="74129" y="89026"/>
                </a:lnTo>
                <a:lnTo>
                  <a:pt x="48564" y="60959"/>
                </a:lnTo>
                <a:lnTo>
                  <a:pt x="50604" y="1015"/>
                </a:lnTo>
                <a:lnTo>
                  <a:pt x="44488" y="1015"/>
                </a:lnTo>
                <a:lnTo>
                  <a:pt x="31191" y="0"/>
                </a:lnTo>
                <a:close/>
              </a:path>
              <a:path w="74650" h="134112">
                <a:moveTo>
                  <a:pt x="50622" y="507"/>
                </a:moveTo>
                <a:lnTo>
                  <a:pt x="44488" y="1015"/>
                </a:lnTo>
                <a:lnTo>
                  <a:pt x="50604" y="1015"/>
                </a:lnTo>
                <a:lnTo>
                  <a:pt x="50622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85597" y="1880616"/>
            <a:ext cx="137109" cy="74676"/>
          </a:xfrm>
          <a:custGeom>
            <a:avLst/>
            <a:gdLst/>
            <a:ahLst/>
            <a:cxnLst/>
            <a:rect l="l" t="t" r="r" b="b"/>
            <a:pathLst>
              <a:path w="137109" h="74676">
                <a:moveTo>
                  <a:pt x="2070" y="15748"/>
                </a:moveTo>
                <a:lnTo>
                  <a:pt x="1536" y="25400"/>
                </a:lnTo>
                <a:lnTo>
                  <a:pt x="0" y="34544"/>
                </a:lnTo>
                <a:lnTo>
                  <a:pt x="61556" y="42164"/>
                </a:lnTo>
                <a:lnTo>
                  <a:pt x="62090" y="46228"/>
                </a:lnTo>
                <a:lnTo>
                  <a:pt x="63639" y="50292"/>
                </a:lnTo>
                <a:lnTo>
                  <a:pt x="65189" y="53340"/>
                </a:lnTo>
                <a:lnTo>
                  <a:pt x="66751" y="56896"/>
                </a:lnTo>
                <a:lnTo>
                  <a:pt x="97256" y="74676"/>
                </a:lnTo>
                <a:lnTo>
                  <a:pt x="100888" y="74676"/>
                </a:lnTo>
                <a:lnTo>
                  <a:pt x="108127" y="73660"/>
                </a:lnTo>
                <a:lnTo>
                  <a:pt x="111747" y="72136"/>
                </a:lnTo>
                <a:lnTo>
                  <a:pt x="115379" y="71120"/>
                </a:lnTo>
                <a:lnTo>
                  <a:pt x="118999" y="69088"/>
                </a:lnTo>
                <a:lnTo>
                  <a:pt x="122110" y="67056"/>
                </a:lnTo>
                <a:lnTo>
                  <a:pt x="129870" y="59436"/>
                </a:lnTo>
                <a:lnTo>
                  <a:pt x="131419" y="56388"/>
                </a:lnTo>
                <a:lnTo>
                  <a:pt x="133489" y="53340"/>
                </a:lnTo>
                <a:lnTo>
                  <a:pt x="135572" y="46228"/>
                </a:lnTo>
                <a:lnTo>
                  <a:pt x="136601" y="43180"/>
                </a:lnTo>
                <a:lnTo>
                  <a:pt x="137109" y="39116"/>
                </a:lnTo>
                <a:lnTo>
                  <a:pt x="137109" y="35560"/>
                </a:lnTo>
                <a:lnTo>
                  <a:pt x="136080" y="28448"/>
                </a:lnTo>
                <a:lnTo>
                  <a:pt x="133861" y="23368"/>
                </a:lnTo>
                <a:lnTo>
                  <a:pt x="64147" y="23368"/>
                </a:lnTo>
                <a:lnTo>
                  <a:pt x="2070" y="15748"/>
                </a:lnTo>
                <a:close/>
              </a:path>
              <a:path w="137109" h="74676">
                <a:moveTo>
                  <a:pt x="97256" y="0"/>
                </a:moveTo>
                <a:lnTo>
                  <a:pt x="64147" y="23368"/>
                </a:lnTo>
                <a:lnTo>
                  <a:pt x="133861" y="23368"/>
                </a:lnTo>
                <a:lnTo>
                  <a:pt x="131419" y="17780"/>
                </a:lnTo>
                <a:lnTo>
                  <a:pt x="129362" y="14732"/>
                </a:lnTo>
                <a:lnTo>
                  <a:pt x="121589" y="7112"/>
                </a:lnTo>
                <a:lnTo>
                  <a:pt x="118491" y="5587"/>
                </a:lnTo>
                <a:lnTo>
                  <a:pt x="115379" y="3556"/>
                </a:lnTo>
                <a:lnTo>
                  <a:pt x="104508" y="508"/>
                </a:lnTo>
                <a:lnTo>
                  <a:pt x="100888" y="508"/>
                </a:lnTo>
                <a:lnTo>
                  <a:pt x="9725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7931" y="1813560"/>
            <a:ext cx="159994" cy="161544"/>
          </a:xfrm>
          <a:custGeom>
            <a:avLst/>
            <a:gdLst/>
            <a:ahLst/>
            <a:cxnLst/>
            <a:rect l="l" t="t" r="r" b="b"/>
            <a:pathLst>
              <a:path w="159994" h="161544">
                <a:moveTo>
                  <a:pt x="80010" y="0"/>
                </a:moveTo>
                <a:lnTo>
                  <a:pt x="41795" y="9905"/>
                </a:lnTo>
                <a:lnTo>
                  <a:pt x="9804" y="42037"/>
                </a:lnTo>
                <a:lnTo>
                  <a:pt x="0" y="80517"/>
                </a:lnTo>
                <a:lnTo>
                  <a:pt x="507" y="88772"/>
                </a:lnTo>
                <a:lnTo>
                  <a:pt x="13931" y="125729"/>
                </a:lnTo>
                <a:lnTo>
                  <a:pt x="49034" y="154812"/>
                </a:lnTo>
                <a:lnTo>
                  <a:pt x="80010" y="161544"/>
                </a:lnTo>
                <a:lnTo>
                  <a:pt x="88252" y="161035"/>
                </a:lnTo>
                <a:lnTo>
                  <a:pt x="124891" y="147446"/>
                </a:lnTo>
                <a:lnTo>
                  <a:pt x="150723" y="118998"/>
                </a:lnTo>
                <a:lnTo>
                  <a:pt x="159994" y="88772"/>
                </a:lnTo>
                <a:lnTo>
                  <a:pt x="159994" y="72770"/>
                </a:lnTo>
                <a:lnTo>
                  <a:pt x="158457" y="64388"/>
                </a:lnTo>
                <a:lnTo>
                  <a:pt x="156908" y="56641"/>
                </a:lnTo>
                <a:lnTo>
                  <a:pt x="153809" y="49402"/>
                </a:lnTo>
                <a:lnTo>
                  <a:pt x="150723" y="42037"/>
                </a:lnTo>
                <a:lnTo>
                  <a:pt x="118198" y="9905"/>
                </a:lnTo>
                <a:lnTo>
                  <a:pt x="88252" y="507"/>
                </a:lnTo>
                <a:lnTo>
                  <a:pt x="800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41984" y="1924557"/>
            <a:ext cx="662940" cy="191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0" dirty="0">
                <a:solidFill>
                  <a:srgbClr val="FFFFFF"/>
                </a:solidFill>
                <a:latin typeface="Calibri"/>
                <a:cs typeface="Calibri"/>
              </a:rPr>
              <a:t>“</a:t>
            </a:r>
            <a:endParaRPr sz="120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8633" y="1314448"/>
            <a:ext cx="4967605" cy="508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Python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poderoso y rápido;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body" idx="1"/>
          </p:nvPr>
        </p:nvSpPr>
        <p:spPr>
          <a:xfrm>
            <a:off x="1972255" y="1935681"/>
            <a:ext cx="6004560" cy="238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Se desempeña bien con los demás;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Corre en todos lados; 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Es amigable y fácil de aprender;</a:t>
            </a:r>
          </a:p>
          <a:p>
            <a:pPr>
              <a:lnSpc>
                <a:spcPct val="100000"/>
              </a:lnSpc>
              <a:tabLst>
                <a:tab pos="2505075" algn="l"/>
              </a:tabLst>
            </a:pPr>
            <a:r>
              <a:rPr lang="es-MX" sz="2000" dirty="0">
                <a:solidFill>
                  <a:srgbClr val="C5DAEB"/>
                </a:solidFill>
                <a:latin typeface="Calibri"/>
                <a:cs typeface="Calibri"/>
              </a:rPr>
              <a:t>Es abierto.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944996" y="3768089"/>
            <a:ext cx="2011299" cy="1129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92456" y="4869484"/>
            <a:ext cx="180975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1" name="object 37">
            <a:extLst>
              <a:ext uri="{FF2B5EF4-FFF2-40B4-BE49-F238E27FC236}">
                <a16:creationId xmlns:a16="http://schemas.microsoft.com/office/drawing/2014/main" id="{C57C39F1-AED4-4C0A-A37C-54964796BB88}"/>
              </a:ext>
            </a:extLst>
          </p:cNvPr>
          <p:cNvSpPr txBox="1"/>
          <p:nvPr/>
        </p:nvSpPr>
        <p:spPr>
          <a:xfrm>
            <a:off x="838199" y="286892"/>
            <a:ext cx="7696200" cy="962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Introducción a Python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Entero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int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Real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float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Texto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str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 (</a:t>
            </a:r>
            <a:r>
              <a:rPr lang="es-MX" sz="2000" dirty="0" err="1">
                <a:solidFill>
                  <a:srgbClr val="FFFF00"/>
                </a:solidFill>
                <a:cs typeface="Calibri"/>
              </a:rPr>
              <a:t>bool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173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75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468629" y="2623545"/>
            <a:ext cx="1451706" cy="190046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Programa</a:t>
            </a:r>
            <a:r>
              <a:rPr sz="1600" b="1" spc="-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convertir 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15" dirty="0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precio</a:t>
            </a:r>
            <a:r>
              <a:rPr sz="16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produc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 que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está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6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600" b="1" spc="-25" dirty="0">
                <a:solidFill>
                  <a:srgbClr val="C5DAEB"/>
                </a:solidFill>
                <a:latin typeface="Calibri"/>
                <a:cs typeface="Calibri"/>
              </a:rPr>
              <a:t>pesos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652270">
              <a:lnSpc>
                <a:spcPct val="100000"/>
              </a:lnSpc>
            </a:pP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Eje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mplo de 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programa</a:t>
            </a:r>
            <a:endParaRPr sz="4000" dirty="0">
              <a:latin typeface="Calibri"/>
              <a:cs typeface="Calibri"/>
            </a:endParaRPr>
          </a:p>
          <a:p>
            <a:pPr marL="1652270">
              <a:lnSpc>
                <a:spcPct val="100000"/>
              </a:lnSpc>
            </a:pPr>
            <a:r>
              <a:rPr lang="es-MX" sz="4000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5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967D4DE0-6DE3-45CA-8953-0F6FEED8A0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956" y="1538116"/>
            <a:ext cx="654367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72818" y="627887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A8BC6B08-5BF5-4E6E-87F5-74ECB5A3C0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8024" y="57150"/>
            <a:ext cx="1482604" cy="1237729"/>
          </a:xfrm>
          <a:prstGeom prst="rect">
            <a:avLst/>
          </a:prstGeom>
        </p:spPr>
      </p:pic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363019" y="2055354"/>
            <a:ext cx="4037781" cy="1218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Elabora un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EPS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y un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programa en Python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para resolver los siguientes problemas:</a:t>
            </a:r>
            <a:endParaRPr lang="es-MX" sz="2000" dirty="0">
              <a:cs typeface="Calibri"/>
            </a:endParaRPr>
          </a:p>
        </p:txBody>
      </p:sp>
      <p:pic>
        <p:nvPicPr>
          <p:cNvPr id="37" name="Imagen 36">
            <a:extLst>
              <a:ext uri="{FF2B5EF4-FFF2-40B4-BE49-F238E27FC236}">
                <a16:creationId xmlns:a16="http://schemas.microsoft.com/office/drawing/2014/main" id="{7F8B4982-22FA-46C3-AB82-AC2A8F97F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0162" y="1090612"/>
            <a:ext cx="6543675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545677" y="1352550"/>
            <a:ext cx="6445923" cy="13411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-5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b="1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b="1" spc="-2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b="1" spc="-2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endParaRPr lang="es-MX" b="1" spc="-35" dirty="0">
              <a:solidFill>
                <a:srgbClr val="C5DAEB"/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lang="es-MX" b="1" spc="-3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pre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io</a:t>
            </a:r>
            <a:r>
              <a:rPr b="1" spc="-3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spc="-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producto</a:t>
            </a:r>
            <a:r>
              <a:rPr b="1" spc="-4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dólar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"</a:t>
            </a:r>
            <a:r>
              <a:rPr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71501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CF0928C9-CC35-41F0-9E59-995F7F1D8166}"/>
              </a:ext>
            </a:extLst>
          </p:cNvPr>
          <p:cNvGraphicFramePr>
            <a:graphicFrameLocks noGrp="1"/>
          </p:cNvGraphicFramePr>
          <p:nvPr/>
        </p:nvGraphicFramePr>
        <p:xfrm>
          <a:off x="2590800" y="32650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788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529406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pesos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Tipo de cambio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 dólares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98.6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4.93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1" name="object 25">
            <a:extLst>
              <a:ext uri="{FF2B5EF4-FFF2-40B4-BE49-F238E27FC236}">
                <a16:creationId xmlns:a16="http://schemas.microsoft.com/office/drawing/2014/main" id="{AA5C4998-E790-4D3F-9EDC-02D8AEAD6020}"/>
              </a:ext>
            </a:extLst>
          </p:cNvPr>
          <p:cNvSpPr txBox="1"/>
          <p:nvPr/>
        </p:nvSpPr>
        <p:spPr>
          <a:xfrm>
            <a:off x="2590800" y="28765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C16C46B9-3C61-44A4-8F93-7996CFAA65C4}"/>
              </a:ext>
            </a:extLst>
          </p:cNvPr>
          <p:cNvSpPr txBox="1"/>
          <p:nvPr/>
        </p:nvSpPr>
        <p:spPr>
          <a:xfrm>
            <a:off x="165402" y="3241678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dolares_matricula.py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28407" y="1013117"/>
            <a:ext cx="5654804" cy="18634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C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,</a:t>
            </a:r>
            <a:r>
              <a:rPr b="1" dirty="0">
                <a:solidFill>
                  <a:srgbClr val="C5DAEB"/>
                </a:solidFill>
                <a:cs typeface="Calibri"/>
              </a:rPr>
              <a:t> así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s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tan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ia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Km, la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vel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o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c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id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ad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,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 el </a:t>
            </a:r>
            <a:r>
              <a:rPr b="1" spc="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re</a:t>
            </a:r>
            <a:r>
              <a:rPr b="1" spc="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n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dim</a:t>
            </a:r>
            <a:r>
              <a:rPr b="1" spc="-15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i</a:t>
            </a:r>
            <a:r>
              <a:rPr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ento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litro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b="1" spc="-10" dirty="0">
                <a:solidFill>
                  <a:schemeClr val="accent6">
                    <a:lumMod val="20000"/>
                    <a:lumOff val="80000"/>
                  </a:schemeClr>
                </a:solidFill>
                <a:cs typeface="Calibri"/>
              </a:rPr>
              <a:t>precio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por litro de la gasolina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. El resulta</a:t>
            </a:r>
            <a:r>
              <a:rPr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 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tie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mp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litros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sto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b="1" spc="0" dirty="0">
                <a:solidFill>
                  <a:srgbClr val="C5DAEB"/>
                </a:solidFill>
                <a:cs typeface="Calibri"/>
              </a:rPr>
              <a:t>s.</a:t>
            </a:r>
            <a:r>
              <a:rPr lang="es-MX" dirty="0">
                <a:cs typeface="Calibri"/>
              </a:rPr>
              <a:t> </a:t>
            </a:r>
          </a:p>
          <a:p>
            <a:pPr marL="12700" marR="12700" algn="just">
              <a:lnSpc>
                <a:spcPct val="100000"/>
              </a:lnSpc>
            </a:pPr>
            <a:r>
              <a:rPr b="1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ec</a:t>
            </a:r>
            <a:r>
              <a:rPr b="1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b="1" spc="0" dirty="0" err="1">
                <a:solidFill>
                  <a:srgbClr val="C5DAEB"/>
                </a:solidFill>
                <a:cs typeface="Calibri"/>
              </a:rPr>
              <a:t>er</a:t>
            </a:r>
            <a:r>
              <a:rPr b="1" spc="-10" dirty="0" err="1">
                <a:solidFill>
                  <a:srgbClr val="C5DAEB"/>
                </a:solidFill>
                <a:cs typeface="Calibri"/>
              </a:rPr>
              <a:t>da</a:t>
            </a:r>
            <a:r>
              <a:rPr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799" y="-1714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  <p:graphicFrame>
        <p:nvGraphicFramePr>
          <p:cNvPr id="44" name="Tabla 43">
            <a:extLst>
              <a:ext uri="{FF2B5EF4-FFF2-40B4-BE49-F238E27FC236}">
                <a16:creationId xmlns:a16="http://schemas.microsoft.com/office/drawing/2014/main" id="{832DB2DF-59A3-4B08-8FAB-BC35D7316047}"/>
              </a:ext>
            </a:extLst>
          </p:cNvPr>
          <p:cNvGraphicFramePr>
            <a:graphicFrameLocks noGrp="1"/>
          </p:cNvGraphicFramePr>
          <p:nvPr/>
        </p:nvGraphicFramePr>
        <p:xfrm>
          <a:off x="442976" y="3543592"/>
          <a:ext cx="768146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4824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814913396"/>
                    </a:ext>
                  </a:extLst>
                </a:gridCol>
                <a:gridCol w="969704">
                  <a:extLst>
                    <a:ext uri="{9D8B030D-6E8A-4147-A177-3AD203B41FA5}">
                      <a16:colId xmlns:a16="http://schemas.microsoft.com/office/drawing/2014/main" val="2165375738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1055459531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756982274"/>
                    </a:ext>
                  </a:extLst>
                </a:gridCol>
                <a:gridCol w="1114913">
                  <a:extLst>
                    <a:ext uri="{9D8B030D-6E8A-4147-A177-3AD203B41FA5}">
                      <a16:colId xmlns:a16="http://schemas.microsoft.com/office/drawing/2014/main" val="4024241337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Distancia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Velocidad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Rendimiento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Tiempo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Litros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6.61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138.24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141.95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45" name="object 25">
            <a:extLst>
              <a:ext uri="{FF2B5EF4-FFF2-40B4-BE49-F238E27FC236}">
                <a16:creationId xmlns:a16="http://schemas.microsoft.com/office/drawing/2014/main" id="{ADE3C3EF-9064-4759-9E68-E47293586A6A}"/>
              </a:ext>
            </a:extLst>
          </p:cNvPr>
          <p:cNvSpPr txBox="1"/>
          <p:nvPr/>
        </p:nvSpPr>
        <p:spPr>
          <a:xfrm>
            <a:off x="432815" y="3069757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5">
            <a:extLst>
              <a:ext uri="{FF2B5EF4-FFF2-40B4-BE49-F238E27FC236}">
                <a16:creationId xmlns:a16="http://schemas.microsoft.com/office/drawing/2014/main" id="{22023128-5BFA-46FD-839A-959C4A9AAD9C}"/>
              </a:ext>
            </a:extLst>
          </p:cNvPr>
          <p:cNvSpPr txBox="1"/>
          <p:nvPr/>
        </p:nvSpPr>
        <p:spPr>
          <a:xfrm>
            <a:off x="184651" y="2374090"/>
            <a:ext cx="2339245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auto_matricula.py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</TotalTime>
  <Words>692</Words>
  <Application>Microsoft Office PowerPoint</Application>
  <PresentationFormat>Presentación en pantalla (16:9)</PresentationFormat>
  <Paragraphs>166</Paragraphs>
  <Slides>14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Ejemplo de programa Python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42</cp:revision>
  <dcterms:created xsi:type="dcterms:W3CDTF">2019-07-16T10:22:21Z</dcterms:created>
  <dcterms:modified xsi:type="dcterms:W3CDTF">2019-11-08T23:51:35Z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