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5" r:id="rId3"/>
    <p:sldId id="324" r:id="rId4"/>
    <p:sldId id="349" r:id="rId5"/>
    <p:sldId id="353" r:id="rId6"/>
    <p:sldId id="350" r:id="rId7"/>
    <p:sldId id="351" r:id="rId8"/>
    <p:sldId id="326" r:id="rId9"/>
    <p:sldId id="327" r:id="rId10"/>
    <p:sldId id="329" r:id="rId11"/>
    <p:sldId id="328" r:id="rId12"/>
    <p:sldId id="341" r:id="rId13"/>
    <p:sldId id="342" r:id="rId14"/>
    <p:sldId id="343" r:id="rId15"/>
    <p:sldId id="344" r:id="rId16"/>
    <p:sldId id="354" r:id="rId17"/>
    <p:sldId id="345" r:id="rId18"/>
    <p:sldId id="307" r:id="rId19"/>
    <p:sldId id="282" r:id="rId2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>
      <p:cViewPr varScale="1">
        <p:scale>
          <a:sx n="100" d="100"/>
          <a:sy n="100" d="100"/>
        </p:scale>
        <p:origin x="4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66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texto y lógicos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5653" y="240410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 (Palabras reservadas)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4798" y="1467612"/>
            <a:ext cx="6816707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919726" y="2367153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440369" y="270703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para nombres de variables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0084" y="1269440"/>
            <a:ext cx="7484618" cy="3359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s-MX" sz="1000" dirty="0"/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 recomienda que el nombre de la variable tenga relación con el valor que va a almacenar y sea corto.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(_).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etc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      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ca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ntidad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_G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an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nci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lang="es-MX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50000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5" dirty="0">
                <a:solidFill>
                  <a:srgbClr val="FFC000"/>
                </a:solidFill>
                <a:latin typeface="Arial"/>
                <a:cs typeface="Arial"/>
              </a:rPr>
              <a:t>carrera202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lang="es-MX" b="1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egoci</a:t>
            </a:r>
            <a:r>
              <a:rPr lang="es-MX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s"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</a:t>
            </a:r>
            <a:r>
              <a:rPr lang="es-MX" b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lang="es-MX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</a:t>
            </a:r>
            <a:endParaRPr lang="es-MX" dirty="0">
              <a:latin typeface="Arial"/>
              <a:cs typeface="Arial"/>
            </a:endParaRP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sin decimales.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con decimales.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Texto: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Lógicos o booleanos: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lang="es-MX" sz="32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float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790"/>
              </p:ext>
            </p:extLst>
          </p:nvPr>
        </p:nvGraphicFramePr>
        <p:xfrm>
          <a:off x="2912683" y="1980817"/>
          <a:ext cx="4442140" cy="123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3718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0026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  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95855" y="12402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Texto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52E076E1-8FDF-438A-A380-3C23FACEAB49}"/>
              </a:ext>
            </a:extLst>
          </p:cNvPr>
          <p:cNvSpPr txBox="1"/>
          <p:nvPr/>
        </p:nvSpPr>
        <p:spPr>
          <a:xfrm>
            <a:off x="2015104" y="1466546"/>
            <a:ext cx="5682618" cy="3519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Para almacenar texto, el valor que se asigna debe estar entre comillas </a:t>
            </a:r>
            <a:r>
              <a:rPr dirty="0" err="1">
                <a:solidFill>
                  <a:srgbClr val="C5DAEB"/>
                </a:solidFill>
                <a:cs typeface="Calibri"/>
              </a:rPr>
              <a:t>dobles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(") </a:t>
            </a:r>
            <a:r>
              <a:rPr dirty="0">
                <a:solidFill>
                  <a:srgbClr val="C5DAEB"/>
                </a:solidFill>
                <a:cs typeface="Calibri"/>
              </a:rPr>
              <a:t>o entre </a:t>
            </a:r>
            <a:r>
              <a:rPr dirty="0" err="1">
                <a:solidFill>
                  <a:srgbClr val="C5DAEB"/>
                </a:solidFill>
                <a:cs typeface="Calibri"/>
              </a:rPr>
              <a:t>apóstrofes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(')</a:t>
            </a:r>
            <a:r>
              <a:rPr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>
              <a:lnSpc>
                <a:spcPts val="850"/>
              </a:lnSpc>
              <a:spcBef>
                <a:spcPts val="33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</a:t>
            </a:r>
            <a:r>
              <a:rPr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direccion</a:t>
            </a:r>
            <a:r>
              <a:rPr dirty="0">
                <a:solidFill>
                  <a:srgbClr val="C5DAEB"/>
                </a:solidFill>
                <a:cs typeface="Calibri"/>
              </a:rPr>
              <a:t> = "Calle X #33 Esquina Calle Y"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mensaje = 'Python es el </a:t>
            </a:r>
            <a:r>
              <a:rPr dirty="0" err="1">
                <a:solidFill>
                  <a:srgbClr val="C5DAEB"/>
                </a:solidFill>
                <a:cs typeface="Calibri"/>
              </a:rPr>
              <a:t>mejor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 err="1">
                <a:solidFill>
                  <a:srgbClr val="C5DAEB"/>
                </a:solidFill>
                <a:cs typeface="Calibri"/>
              </a:rPr>
              <a:t>lenguaje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'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 = 'a'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letra2 = "a" 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Password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= "1234"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NOTA: Podemos introducir cualquier letra, número o símbolo en un texto.</a:t>
            </a:r>
          </a:p>
        </p:txBody>
      </p:sp>
    </p:spTree>
    <p:extLst>
      <p:ext uri="{BB962C8B-B14F-4D97-AF65-F5344CB8AC3E}">
        <p14:creationId xmlns:p14="http://schemas.microsoft.com/office/powerpoint/2010/main" val="2315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bool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3129322" y="2011086"/>
          <a:ext cx="3958477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2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50135" y="814197"/>
            <a:ext cx="5599642" cy="1025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E1680D-31A4-4B07-9353-C156526E1758}"/>
              </a:ext>
            </a:extLst>
          </p:cNvPr>
          <p:cNvSpPr/>
          <p:nvPr/>
        </p:nvSpPr>
        <p:spPr>
          <a:xfrm>
            <a:off x="1727643" y="1881824"/>
            <a:ext cx="5536311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Abre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 4 variables con diferentes tipos de datos (entero, real, booleano,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instrucción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averigua el tipo de dato detectado.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69206" y="423314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programa: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1" y="116281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35" y="153149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9E10571-9B57-4E67-81C1-B9282086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114550"/>
            <a:ext cx="6257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782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753" y="1373606"/>
            <a:ext cx="6584978" cy="15029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Las variables </a:t>
            </a:r>
            <a:r>
              <a:rPr dirty="0" err="1">
                <a:solidFill>
                  <a:srgbClr val="C5DAEB"/>
                </a:solidFill>
                <a:cs typeface="Calibri"/>
              </a:rPr>
              <a:t>sirven</a:t>
            </a:r>
            <a:r>
              <a:rPr dirty="0">
                <a:solidFill>
                  <a:srgbClr val="C5DAEB"/>
                </a:solidFill>
                <a:cs typeface="Calibri"/>
              </a:rPr>
              <a:t> para guardar valores en la memoria de la computadora y se identifican con un </a:t>
            </a:r>
            <a:r>
              <a:rPr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Es como una caja, que le ponemos un nombre, y en esa caja podemos almacenar cualquier valor que se requiera.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46870" y="3465348"/>
            <a:ext cx="49275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61054" y="3516631"/>
            <a:ext cx="42164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1183" y="296418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2286001" y="1083374"/>
            <a:ext cx="6378702" cy="4057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Para asignar un valor a una variable hay que usar el operador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lang="es-MX" b="1" dirty="0" err="1">
                <a:solidFill>
                  <a:srgbClr val="C5DAEB"/>
                </a:solidFill>
                <a:cs typeface="Calibri"/>
              </a:rPr>
              <a:t>nombreVariable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= valor</a:t>
            </a:r>
          </a:p>
          <a:p>
            <a:pPr marL="12700" marR="1524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edad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18</a:t>
            </a:r>
          </a:p>
          <a:p>
            <a:pPr marL="12700" marR="152400" algn="just">
              <a:lnSpc>
                <a:spcPct val="100000"/>
              </a:lnSpc>
            </a:pPr>
            <a:endParaRPr lang="es-MX" b="1" dirty="0">
              <a:solidFill>
                <a:srgbClr val="00AFEF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valores de la variables pueden cambiar durante la ejecución del programa.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   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i = i + 1</a:t>
            </a:r>
          </a:p>
          <a:p>
            <a:pPr marL="12700" marR="152400" algn="just">
              <a:lnSpc>
                <a:spcPct val="100000"/>
              </a:lnSpc>
            </a:pPr>
            <a:endParaRPr lang="es-MX" b="1" dirty="0">
              <a:solidFill>
                <a:srgbClr val="00AFEF"/>
              </a:solidFill>
              <a:latin typeface="Arial"/>
              <a:cs typeface="Arial"/>
            </a:endParaRPr>
          </a:p>
          <a:p>
            <a:pPr marL="12700" marR="152400" algn="just">
              <a:lnSpc>
                <a:spcPct val="100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72133" y="502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7BF0C0-2C84-4F98-817D-1CB3A3EA4353}"/>
              </a:ext>
            </a:extLst>
          </p:cNvPr>
          <p:cNvSpPr txBox="1"/>
          <p:nvPr/>
        </p:nvSpPr>
        <p:spPr>
          <a:xfrm>
            <a:off x="2250522" y="780414"/>
            <a:ext cx="6750983" cy="19727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/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dirty="0">
                <a:solidFill>
                  <a:srgbClr val="C5DAEB"/>
                </a:solidFill>
                <a:cs typeface="Calibri"/>
              </a:rPr>
              <a:t> algunos lenguajes de programación es necesario que a una variable se le defina un “tipo”, es decir, debemos especificar que tipos de valores se graban.</a:t>
            </a:r>
          </a:p>
          <a:p>
            <a:pPr marL="298450" marR="139065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requieren definir el tipo de datos de las variables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C, C++, C#, Java.</a:t>
            </a:r>
          </a:p>
          <a:p>
            <a:pPr marL="298450" marR="12700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NO requieren definir el tipo de datos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No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Python, PHP.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52D93D0-42E3-440D-BFE2-2F6C2FDA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64143"/>
              </p:ext>
            </p:extLst>
          </p:nvPr>
        </p:nvGraphicFramePr>
        <p:xfrm>
          <a:off x="2498048" y="2876550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28" name="Rectángulo 27">
            <a:extLst>
              <a:ext uri="{FF2B5EF4-FFF2-40B4-BE49-F238E27FC236}">
                <a16:creationId xmlns:a16="http://schemas.microsoft.com/office/drawing/2014/main" id="{D009696A-5C18-4570-9CF4-8061EABA0046}"/>
              </a:ext>
            </a:extLst>
          </p:cNvPr>
          <p:cNvSpPr/>
          <p:nvPr/>
        </p:nvSpPr>
        <p:spPr>
          <a:xfrm>
            <a:off x="2391231" y="4257851"/>
            <a:ext cx="579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15432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1882139" y="1580580"/>
            <a:ext cx="6548755" cy="1656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Python ve diferente la variable si tiene mayúsculas o minúsculas</a:t>
            </a: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100"/>
              </a:lnSpc>
              <a:spcBef>
                <a:spcPts val="59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Ejemplo: las dos variables son distintas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Nombre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J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uan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to"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edrito"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8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803</Words>
  <Application>Microsoft Office PowerPoint</Application>
  <PresentationFormat>Presentación en pantalla (16:9)</PresentationFormat>
  <Paragraphs>171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Variable</vt:lpstr>
      <vt:lpstr>Variable</vt:lpstr>
      <vt:lpstr>Variable</vt:lpstr>
      <vt:lpstr>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58</cp:revision>
  <dcterms:created xsi:type="dcterms:W3CDTF">2019-07-16T10:22:21Z</dcterms:created>
  <dcterms:modified xsi:type="dcterms:W3CDTF">2019-11-08T23:48:37Z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