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4e.com/lessons/memo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booleanos.html" TargetMode="External"/><Relationship Id="rId5" Type="http://schemas.openxmlformats.org/officeDocument/2006/relationships/hyperlink" Target="http://www.mclibre.org/consultar/python/lecciones/python-variables.html" TargetMode="External"/><Relationship Id="rId4" Type="http://schemas.openxmlformats.org/officeDocument/2006/relationships/hyperlink" Target="http://www.mclibre.org/consultar/python/lecciones/python-cadena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texto y lógicos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15884" y="621791"/>
            <a:ext cx="443587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95044" y="2011681"/>
            <a:ext cx="7877556" cy="28574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https://www.py4e.com/lessons/memory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MATERIAL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http://www.mclibre.org/consultar/python/lecciones/python-cadenas.html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5"/>
              </a:rPr>
              <a:t>http://www.mclibre.org/consultar/python/lecciones/python-variables.html</a:t>
            </a:r>
            <a:br>
              <a:rPr lang="es-MX" dirty="0"/>
            </a:b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6"/>
              </a:rPr>
              <a:t>http://www.mclibre.org/consultar/python/lecciones/pythonbooleanos.html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Words>92</Words>
  <Application>Microsoft Office PowerPoint</Application>
  <PresentationFormat>Presentación en pantalla (16:9)</PresentationFormat>
  <Paragraphs>14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MS Gothic</vt:lpstr>
      <vt:lpstr>Arial</vt:lpstr>
      <vt:lpstr>Calibri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45</cp:revision>
  <dcterms:created xsi:type="dcterms:W3CDTF">2019-07-16T10:22:21Z</dcterms:created>
  <dcterms:modified xsi:type="dcterms:W3CDTF">2019-11-09T00:02:19Z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