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0256" y="1622679"/>
            <a:ext cx="6123486" cy="1369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10256" y="1622679"/>
            <a:ext cx="6123486" cy="13694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www.py4e.com/lessons/memory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hyperlink" Target="https://www.tutorialspoint.com/python/python_basic_operators.htm" TargetMode="External"/><Relationship Id="rId5" Type="http://schemas.openxmlformats.org/officeDocument/2006/relationships/hyperlink" Target="https://www.tutorialspoint.com/python/python_basic_operators.htm" TargetMode="External"/><Relationship Id="rId6" Type="http://schemas.openxmlformats.org/officeDocument/2006/relationships/hyperlink" Target="https://www.tutorialspoint.com/python/python_basic_operators.htm" TargetMode="External"/><Relationship Id="rId7" Type="http://schemas.openxmlformats.org/officeDocument/2006/relationships/hyperlink" Target="https://www.tutorialspoint.com/python/python_basic_operators.htm" TargetMode="External"/><Relationship Id="rId8" Type="http://schemas.openxmlformats.org/officeDocument/2006/relationships/hyperlink" Target="https://archive.org/details/2014IntroduccionALaProgramacionConPython3/page/n31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algn="ctr" marL="0">
              <a:lnSpc>
                <a:spcPct val="100000"/>
              </a:lnSpc>
            </a:pPr>
            <a:r>
              <a:rPr dirty="0" smtClean="0" sz="4400">
                <a:solidFill>
                  <a:srgbClr val="18BAD4"/>
                </a:solidFill>
                <a:latin typeface="Calibri"/>
                <a:cs typeface="Calibri"/>
              </a:rPr>
              <a:t>Jerarquía</a:t>
            </a:r>
            <a:r>
              <a:rPr dirty="0" smtClean="0" sz="44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de Operadores:</a:t>
            </a:r>
            <a:endParaRPr sz="4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mtClean="0" sz="4400">
                <a:solidFill>
                  <a:srgbClr val="18BAD4"/>
                </a:solidFill>
                <a:latin typeface="Calibri"/>
                <a:cs typeface="Calibri"/>
              </a:rPr>
              <a:t>Arit</a:t>
            </a:r>
            <a:r>
              <a:rPr dirty="0" smtClean="0" sz="4400" spc="-1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éticos,</a:t>
            </a:r>
            <a:r>
              <a:rPr dirty="0" smtClean="0" sz="44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Relacion</a:t>
            </a:r>
            <a:r>
              <a:rPr dirty="0" smtClean="0" sz="4400" spc="1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400" spc="0">
                <a:solidFill>
                  <a:srgbClr val="18BAD4"/>
                </a:solidFill>
                <a:latin typeface="Calibri"/>
                <a:cs typeface="Calibri"/>
              </a:rPr>
              <a:t>les 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23513" y="2964052"/>
            <a:ext cx="1698625" cy="6991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40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0355" y="4520387"/>
            <a:ext cx="320992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nstitu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dirty="0" smtClean="0" sz="14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endParaRPr sz="1400">
              <a:latin typeface="Arial"/>
              <a:cs typeface="Arial"/>
            </a:endParaRPr>
          </a:p>
          <a:p>
            <a:pPr marL="1242695">
              <a:lnSpc>
                <a:spcPct val="100000"/>
              </a:lnSpc>
              <a:spcBef>
                <a:spcPts val="120"/>
              </a:spcBef>
            </a:pP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Superiore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1782" y="880364"/>
            <a:ext cx="517842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Activ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dad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aut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estudio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270253" y="2451354"/>
            <a:ext cx="1946148" cy="1324355"/>
          </a:xfrm>
          <a:custGeom>
            <a:avLst/>
            <a:gdLst/>
            <a:ahLst/>
            <a:cxnLst/>
            <a:rect l="l" t="t" r="r" b="b"/>
            <a:pathLst>
              <a:path w="1946148" h="1324355">
                <a:moveTo>
                  <a:pt x="0" y="0"/>
                </a:moveTo>
                <a:lnTo>
                  <a:pt x="1547114" y="0"/>
                </a:lnTo>
                <a:lnTo>
                  <a:pt x="1946148" y="662177"/>
                </a:lnTo>
                <a:lnTo>
                  <a:pt x="1547114" y="1324355"/>
                </a:lnTo>
                <a:lnTo>
                  <a:pt x="0" y="1324355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738376" y="2995167"/>
            <a:ext cx="81153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V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ER</a:t>
            </a:r>
            <a:r>
              <a:rPr dirty="0" smtClean="0" sz="1400" spc="5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V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4"/>
              </a:rPr>
              <a:t>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022854" y="2451354"/>
            <a:ext cx="1982723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2" y="0"/>
                </a:lnTo>
                <a:lnTo>
                  <a:pt x="1982723" y="662177"/>
                </a:lnTo>
                <a:lnTo>
                  <a:pt x="1587372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3556761" y="2888274"/>
            <a:ext cx="911225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8270" marR="12700" indent="-116205">
              <a:lnSpc>
                <a:spcPct val="100099"/>
              </a:lnSpc>
            </a:pP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SULTAR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 FUENTES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812029" y="2451354"/>
            <a:ext cx="1982724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3" y="0"/>
                </a:lnTo>
                <a:lnTo>
                  <a:pt x="1982724" y="662177"/>
                </a:lnTo>
                <a:lnTo>
                  <a:pt x="1587373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489575" y="2888274"/>
            <a:ext cx="627380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1400">
                <a:solidFill>
                  <a:srgbClr val="3192E0"/>
                </a:solidFill>
                <a:latin typeface="Calibri"/>
                <a:cs typeface="Calibri"/>
              </a:rPr>
              <a:t>QUIZ</a:t>
            </a:r>
            <a:r>
              <a:rPr dirty="0" smtClean="0" sz="1400" spc="-3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EN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3192E0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dirty="0" smtClean="0" sz="1400" spc="5">
                <a:solidFill>
                  <a:srgbClr val="3192E0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VAS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36850" y="55879"/>
            <a:ext cx="488251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Fuentes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consultar: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0541" y="1114297"/>
            <a:ext cx="6223635" cy="35140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90955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LES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90955">
              <a:lnSpc>
                <a:spcPct val="100000"/>
              </a:lnSpc>
              <a:tabLst>
                <a:tab pos="1607820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thon/p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ython_</a:t>
            </a:r>
            <a:endParaRPr sz="1800">
              <a:latin typeface="Calibri"/>
              <a:cs typeface="Calibri"/>
            </a:endParaRPr>
          </a:p>
          <a:p>
            <a:pPr marL="1607820">
              <a:lnSpc>
                <a:spcPct val="100000"/>
              </a:lnSpc>
            </a:pP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bas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_operato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s.h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/>
          </a:p>
          <a:p>
            <a:pPr marL="1607820" marR="12700" indent="-317500">
              <a:lnSpc>
                <a:spcPct val="100000"/>
              </a:lnSpc>
              <a:tabLst>
                <a:tab pos="1607820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6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thon/p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ython_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ba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_op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erato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s.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AÑOL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164528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7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https://www.tut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alspoint.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om/py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thon/p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yth</a:t>
            </a:r>
            <a:r>
              <a:rPr dirty="0" smtClean="0" sz="1800" spc="-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on_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ba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i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_op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erato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s.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htm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29565" marR="169862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8"/>
              </a:rPr>
              <a:t>◇	</a:t>
            </a:r>
            <a:r>
              <a:rPr dirty="0" smtClean="0" sz="180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https://a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c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hive.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org/d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ta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l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s/2014I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n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t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oduc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c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on</a:t>
            </a:r>
            <a:r>
              <a:rPr dirty="0" smtClean="0" sz="1800" spc="0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ALaP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ogramac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onConPython3/pa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g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/n31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Maria Isabel Camacho Gonzalez</dc:creator>
  <dc:title>This is your presentation title</dc:title>
  <dcterms:created xsi:type="dcterms:W3CDTF">2019-11-08T16:04:59Z</dcterms:created>
  <dcterms:modified xsi:type="dcterms:W3CDTF">2019-11-08T16:04:59Z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2019-11-08T00:00:00Z</vt:filetime>
  </property>
</Properties>
</file>